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4" r:id="rId4"/>
    <p:sldId id="296" r:id="rId5"/>
    <p:sldId id="273" r:id="rId6"/>
    <p:sldId id="275" r:id="rId7"/>
    <p:sldId id="276" r:id="rId8"/>
    <p:sldId id="277" r:id="rId9"/>
    <p:sldId id="278" r:id="rId10"/>
    <p:sldId id="279" r:id="rId11"/>
    <p:sldId id="281" r:id="rId12"/>
    <p:sldId id="280" r:id="rId13"/>
    <p:sldId id="282" r:id="rId14"/>
    <p:sldId id="284" r:id="rId15"/>
    <p:sldId id="287" r:id="rId16"/>
    <p:sldId id="283" r:id="rId17"/>
    <p:sldId id="286" r:id="rId18"/>
    <p:sldId id="300" r:id="rId19"/>
    <p:sldId id="285" r:id="rId20"/>
    <p:sldId id="299" r:id="rId21"/>
    <p:sldId id="301" r:id="rId2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58" d="100"/>
          <a:sy n="58" d="100"/>
        </p:scale>
        <p:origin x="6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3D94F4CA-3C17-4CC5-85B0-7DE3D3778A26}" type="datetimeFigureOut">
              <a:rPr lang="es-CO" smtClean="0"/>
              <a:t>13/10/2020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6150D3-E0AA-4965-93AD-9BF2B3F7D736}" type="slidenum">
              <a:rPr lang="es-CO" smtClean="0"/>
              <a:t>‹Nº›</a:t>
            </a:fld>
            <a:endParaRPr lang="es-CO"/>
          </a:p>
        </p:txBody>
      </p:sp>
    </p:spTree>
    <p:extLst>
      <p:ext uri="{BB962C8B-B14F-4D97-AF65-F5344CB8AC3E}">
        <p14:creationId xmlns:p14="http://schemas.microsoft.com/office/powerpoint/2010/main" val="43697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D94F4CA-3C17-4CC5-85B0-7DE3D3778A26}" type="datetimeFigureOut">
              <a:rPr lang="es-CO" smtClean="0"/>
              <a:t>13/10/2020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6150D3-E0AA-4965-93AD-9BF2B3F7D736}" type="slidenum">
              <a:rPr lang="es-CO" smtClean="0"/>
              <a:t>‹Nº›</a:t>
            </a:fld>
            <a:endParaRPr lang="es-CO"/>
          </a:p>
        </p:txBody>
      </p:sp>
    </p:spTree>
    <p:extLst>
      <p:ext uri="{BB962C8B-B14F-4D97-AF65-F5344CB8AC3E}">
        <p14:creationId xmlns:p14="http://schemas.microsoft.com/office/powerpoint/2010/main" val="3246371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D94F4CA-3C17-4CC5-85B0-7DE3D3778A26}" type="datetimeFigureOut">
              <a:rPr lang="es-CO" smtClean="0"/>
              <a:t>13/10/2020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6150D3-E0AA-4965-93AD-9BF2B3F7D736}" type="slidenum">
              <a:rPr lang="es-CO" smtClean="0"/>
              <a:t>‹Nº›</a:t>
            </a:fld>
            <a:endParaRPr lang="es-CO"/>
          </a:p>
        </p:txBody>
      </p:sp>
    </p:spTree>
    <p:extLst>
      <p:ext uri="{BB962C8B-B14F-4D97-AF65-F5344CB8AC3E}">
        <p14:creationId xmlns:p14="http://schemas.microsoft.com/office/powerpoint/2010/main" val="74036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3D94F4CA-3C17-4CC5-85B0-7DE3D3778A26}" type="datetimeFigureOut">
              <a:rPr lang="es-CO" smtClean="0"/>
              <a:t>13/10/2020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6150D3-E0AA-4965-93AD-9BF2B3F7D736}" type="slidenum">
              <a:rPr lang="es-CO" smtClean="0"/>
              <a:t>‹Nº›</a:t>
            </a:fld>
            <a:endParaRPr lang="es-CO"/>
          </a:p>
        </p:txBody>
      </p:sp>
    </p:spTree>
    <p:extLst>
      <p:ext uri="{BB962C8B-B14F-4D97-AF65-F5344CB8AC3E}">
        <p14:creationId xmlns:p14="http://schemas.microsoft.com/office/powerpoint/2010/main" val="70943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D94F4CA-3C17-4CC5-85B0-7DE3D3778A26}" type="datetimeFigureOut">
              <a:rPr lang="es-CO" smtClean="0"/>
              <a:t>13/10/2020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6150D3-E0AA-4965-93AD-9BF2B3F7D736}" type="slidenum">
              <a:rPr lang="es-CO" smtClean="0"/>
              <a:t>‹Nº›</a:t>
            </a:fld>
            <a:endParaRPr lang="es-CO"/>
          </a:p>
        </p:txBody>
      </p:sp>
    </p:spTree>
    <p:extLst>
      <p:ext uri="{BB962C8B-B14F-4D97-AF65-F5344CB8AC3E}">
        <p14:creationId xmlns:p14="http://schemas.microsoft.com/office/powerpoint/2010/main" val="336319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3D94F4CA-3C17-4CC5-85B0-7DE3D3778A26}" type="datetimeFigureOut">
              <a:rPr lang="es-CO" smtClean="0"/>
              <a:t>13/10/2020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6150D3-E0AA-4965-93AD-9BF2B3F7D736}" type="slidenum">
              <a:rPr lang="es-CO" smtClean="0"/>
              <a:t>‹Nº›</a:t>
            </a:fld>
            <a:endParaRPr lang="es-CO"/>
          </a:p>
        </p:txBody>
      </p:sp>
    </p:spTree>
    <p:extLst>
      <p:ext uri="{BB962C8B-B14F-4D97-AF65-F5344CB8AC3E}">
        <p14:creationId xmlns:p14="http://schemas.microsoft.com/office/powerpoint/2010/main" val="313887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3D94F4CA-3C17-4CC5-85B0-7DE3D3778A26}" type="datetimeFigureOut">
              <a:rPr lang="es-CO" smtClean="0"/>
              <a:t>13/10/2020</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A56150D3-E0AA-4965-93AD-9BF2B3F7D736}" type="slidenum">
              <a:rPr lang="es-CO" smtClean="0"/>
              <a:t>‹Nº›</a:t>
            </a:fld>
            <a:endParaRPr lang="es-CO"/>
          </a:p>
        </p:txBody>
      </p:sp>
    </p:spTree>
    <p:extLst>
      <p:ext uri="{BB962C8B-B14F-4D97-AF65-F5344CB8AC3E}">
        <p14:creationId xmlns:p14="http://schemas.microsoft.com/office/powerpoint/2010/main" val="401443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3D94F4CA-3C17-4CC5-85B0-7DE3D3778A26}" type="datetimeFigureOut">
              <a:rPr lang="es-CO" smtClean="0"/>
              <a:t>13/10/2020</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A56150D3-E0AA-4965-93AD-9BF2B3F7D736}" type="slidenum">
              <a:rPr lang="es-CO" smtClean="0"/>
              <a:t>‹Nº›</a:t>
            </a:fld>
            <a:endParaRPr lang="es-CO"/>
          </a:p>
        </p:txBody>
      </p:sp>
    </p:spTree>
    <p:extLst>
      <p:ext uri="{BB962C8B-B14F-4D97-AF65-F5344CB8AC3E}">
        <p14:creationId xmlns:p14="http://schemas.microsoft.com/office/powerpoint/2010/main" val="3615983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D94F4CA-3C17-4CC5-85B0-7DE3D3778A26}" type="datetimeFigureOut">
              <a:rPr lang="es-CO" smtClean="0"/>
              <a:t>13/10/2020</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A56150D3-E0AA-4965-93AD-9BF2B3F7D736}" type="slidenum">
              <a:rPr lang="es-CO" smtClean="0"/>
              <a:t>‹Nº›</a:t>
            </a:fld>
            <a:endParaRPr lang="es-CO"/>
          </a:p>
        </p:txBody>
      </p:sp>
    </p:spTree>
    <p:extLst>
      <p:ext uri="{BB962C8B-B14F-4D97-AF65-F5344CB8AC3E}">
        <p14:creationId xmlns:p14="http://schemas.microsoft.com/office/powerpoint/2010/main" val="351665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D94F4CA-3C17-4CC5-85B0-7DE3D3778A26}" type="datetimeFigureOut">
              <a:rPr lang="es-CO" smtClean="0"/>
              <a:t>13/10/2020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6150D3-E0AA-4965-93AD-9BF2B3F7D736}" type="slidenum">
              <a:rPr lang="es-CO" smtClean="0"/>
              <a:t>‹Nº›</a:t>
            </a:fld>
            <a:endParaRPr lang="es-CO"/>
          </a:p>
        </p:txBody>
      </p:sp>
    </p:spTree>
    <p:extLst>
      <p:ext uri="{BB962C8B-B14F-4D97-AF65-F5344CB8AC3E}">
        <p14:creationId xmlns:p14="http://schemas.microsoft.com/office/powerpoint/2010/main" val="82198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D94F4CA-3C17-4CC5-85B0-7DE3D3778A26}" type="datetimeFigureOut">
              <a:rPr lang="es-CO" smtClean="0"/>
              <a:t>13/10/2020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6150D3-E0AA-4965-93AD-9BF2B3F7D736}" type="slidenum">
              <a:rPr lang="es-CO" smtClean="0"/>
              <a:t>‹Nº›</a:t>
            </a:fld>
            <a:endParaRPr lang="es-CO"/>
          </a:p>
        </p:txBody>
      </p:sp>
    </p:spTree>
    <p:extLst>
      <p:ext uri="{BB962C8B-B14F-4D97-AF65-F5344CB8AC3E}">
        <p14:creationId xmlns:p14="http://schemas.microsoft.com/office/powerpoint/2010/main" val="2374800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4F4CA-3C17-4CC5-85B0-7DE3D3778A26}" type="datetimeFigureOut">
              <a:rPr lang="es-CO" smtClean="0"/>
              <a:t>13/10/2020</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150D3-E0AA-4965-93AD-9BF2B3F7D736}" type="slidenum">
              <a:rPr lang="es-CO" smtClean="0"/>
              <a:t>‹Nº›</a:t>
            </a:fld>
            <a:endParaRPr lang="es-CO"/>
          </a:p>
        </p:txBody>
      </p:sp>
    </p:spTree>
    <p:extLst>
      <p:ext uri="{BB962C8B-B14F-4D97-AF65-F5344CB8AC3E}">
        <p14:creationId xmlns:p14="http://schemas.microsoft.com/office/powerpoint/2010/main" val="4015440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hyperlink" Target="https://www.facebook.com/caracolradio/videos/704268256846589" TargetMode="External"/><Relationship Id="rId3" Type="http://schemas.openxmlformats.org/officeDocument/2006/relationships/hyperlink" Target="https://www.facebook.com/AlcaldiadeMed/photos/a.311521315573308/3471882619537146/" TargetMode="External"/><Relationship Id="rId7" Type="http://schemas.openxmlformats.org/officeDocument/2006/relationships/hyperlink" Target="https://www.facebook.com/AlcaldiadeMed/photos/pcb.3467746103284131/3467743153284426/" TargetMode="External"/><Relationship Id="rId2" Type="http://schemas.openxmlformats.org/officeDocument/2006/relationships/hyperlink" Target="https://www.facebook.com/watch/?v=323750595554654" TargetMode="External"/><Relationship Id="rId1" Type="http://schemas.openxmlformats.org/officeDocument/2006/relationships/slideLayout" Target="../slideLayouts/slideLayout1.xml"/><Relationship Id="rId6" Type="http://schemas.openxmlformats.org/officeDocument/2006/relationships/hyperlink" Target="https://www.facebook.com/watch/?v=2708417106096747" TargetMode="External"/><Relationship Id="rId5" Type="http://schemas.openxmlformats.org/officeDocument/2006/relationships/hyperlink" Target="https://www.facebook.com/AlcaldiadeMed/photos/pcb.3470815202977221/3470814602977281/" TargetMode="External"/><Relationship Id="rId10" Type="http://schemas.openxmlformats.org/officeDocument/2006/relationships/image" Target="../media/image26.png"/><Relationship Id="rId4" Type="http://schemas.openxmlformats.org/officeDocument/2006/relationships/hyperlink" Target="https://www.facebook.com/watch/?v=417216585908743" TargetMode="External"/><Relationship Id="rId9" Type="http://schemas.openxmlformats.org/officeDocument/2006/relationships/hyperlink" Target="https://www.facebook.com/watch/?v=619507235380615"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facebook.com/watch/?v=734594893764937" TargetMode="External"/><Relationship Id="rId3" Type="http://schemas.openxmlformats.org/officeDocument/2006/relationships/hyperlink" Target="https://www.facebook.com/AlcaldiadeMed/photos/pcb.3464284953630246/3464284816963593/" TargetMode="External"/><Relationship Id="rId7" Type="http://schemas.openxmlformats.org/officeDocument/2006/relationships/hyperlink" Target="https://www.facebook.com/watch/?v=367066907760207" TargetMode="External"/><Relationship Id="rId2" Type="http://schemas.openxmlformats.org/officeDocument/2006/relationships/hyperlink" Target="https://www.facebook.com/watch/?v=1668703949967559" TargetMode="External"/><Relationship Id="rId1" Type="http://schemas.openxmlformats.org/officeDocument/2006/relationships/slideLayout" Target="../slideLayouts/slideLayout1.xml"/><Relationship Id="rId6" Type="http://schemas.openxmlformats.org/officeDocument/2006/relationships/hyperlink" Target="https://www.facebook.com/AlcaldiadeMed/photos/a.311521315573308/3475141402544601/" TargetMode="External"/><Relationship Id="rId5" Type="http://schemas.openxmlformats.org/officeDocument/2006/relationships/hyperlink" Target="https://www.facebook.com/watch/?v=380321003355761" TargetMode="External"/><Relationship Id="rId10" Type="http://schemas.openxmlformats.org/officeDocument/2006/relationships/image" Target="../media/image26.png"/><Relationship Id="rId4" Type="http://schemas.openxmlformats.org/officeDocument/2006/relationships/hyperlink" Target="https://www.facebook.com/hashtag/trabajandosinparar" TargetMode="External"/><Relationship Id="rId9" Type="http://schemas.openxmlformats.org/officeDocument/2006/relationships/hyperlink" Target="https://www.facebook.com/watch/?v=322974898930608"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facebook.com/AlcaldiadeMed/photos/pcb.3449550038437071/3449548801770528/" TargetMode="External"/><Relationship Id="rId3" Type="http://schemas.openxmlformats.org/officeDocument/2006/relationships/hyperlink" Target="https://www.facebook.com/watch/?v=2532475560377079" TargetMode="External"/><Relationship Id="rId7" Type="http://schemas.openxmlformats.org/officeDocument/2006/relationships/hyperlink" Target="https://www.facebook.com/watch/?v=616700112351833" TargetMode="External"/><Relationship Id="rId2" Type="http://schemas.openxmlformats.org/officeDocument/2006/relationships/hyperlink" Target="https://www.facebook.com/watch/?v=998189350686914" TargetMode="External"/><Relationship Id="rId1" Type="http://schemas.openxmlformats.org/officeDocument/2006/relationships/slideLayout" Target="../slideLayouts/slideLayout1.xml"/><Relationship Id="rId6" Type="http://schemas.openxmlformats.org/officeDocument/2006/relationships/hyperlink" Target="https://www.facebook.com/AlcaldiadeMed/videos/650922868946182" TargetMode="External"/><Relationship Id="rId5" Type="http://schemas.openxmlformats.org/officeDocument/2006/relationships/hyperlink" Target="https://www.facebook.com/watch/?v=451953762375648" TargetMode="External"/><Relationship Id="rId10" Type="http://schemas.openxmlformats.org/officeDocument/2006/relationships/image" Target="../media/image26.png"/><Relationship Id="rId4" Type="http://schemas.openxmlformats.org/officeDocument/2006/relationships/hyperlink" Target="https://www.facebook.com/watch/?v=322348322428236" TargetMode="External"/><Relationship Id="rId9" Type="http://schemas.openxmlformats.org/officeDocument/2006/relationships/hyperlink" Target="https://www.facebook.com/watch/?v=243382500370184"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facebook.com/caracolradio/videos/1491560544567294" TargetMode="External"/><Relationship Id="rId7" Type="http://schemas.openxmlformats.org/officeDocument/2006/relationships/hyperlink" Target="https://www.facebook.com/caracolradio/videos/691491661452390" TargetMode="External"/><Relationship Id="rId2" Type="http://schemas.openxmlformats.org/officeDocument/2006/relationships/hyperlink" Target="https://www.facebook.com/watch/?v=1698088227021882" TargetMode="External"/><Relationship Id="rId1" Type="http://schemas.openxmlformats.org/officeDocument/2006/relationships/slideLayout" Target="../slideLayouts/slideLayout1.xml"/><Relationship Id="rId6" Type="http://schemas.openxmlformats.org/officeDocument/2006/relationships/hyperlink" Target="https://www.facebook.com/watch/?v=973370263144302" TargetMode="External"/><Relationship Id="rId5" Type="http://schemas.openxmlformats.org/officeDocument/2006/relationships/hyperlink" Target="https://www.facebook.com/watch/?v=916093198915551" TargetMode="External"/><Relationship Id="rId4" Type="http://schemas.openxmlformats.org/officeDocument/2006/relationships/hyperlink" Target="https://www.facebook.com/AlcaldiadeMed/photos/pcb.3443555589036516/344355429903664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hyperlink" Target="https://www.medellincuenta.com/?NavigationTarget=navurl://3fc77a053c8a08b9022ec206a2aeef7c" TargetMode="External"/><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hyperlink" Target="https://www.medellincuenta.com/?NavigationTarget=navurl://38d731fc3bc7fe16ca5043b9ad4a8046"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e.tl/t-rkFUmGVlwi" TargetMode="External"/><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0.xml.rels><?xml version="1.0" encoding="UTF-8" standalone="yes"?>
<Relationships xmlns="http://schemas.openxmlformats.org/package/2006/relationships"><Relationship Id="rId3" Type="http://schemas.openxmlformats.org/officeDocument/2006/relationships/hyperlink" Target="https://www.medellincuenta.com/?NavigationTarget=navurl://88c94c8418bfb0951f298b8e025a57e4" TargetMode="External"/><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instagram.com/tv/CFAp3nKHLXt/?igshid=4ssymtczoal" TargetMode="External"/><Relationship Id="rId3" Type="http://schemas.openxmlformats.org/officeDocument/2006/relationships/hyperlink" Target="https://www.instagram.com/p/CE2oMeVgUzX/?igshid=no88nfiq4dea" TargetMode="External"/><Relationship Id="rId7" Type="http://schemas.openxmlformats.org/officeDocument/2006/relationships/hyperlink" Target="https://www.instagram.com/p/CE99g9qnO9M/?igshid=10bzwk5vumtth" TargetMode="External"/><Relationship Id="rId2" Type="http://schemas.openxmlformats.org/officeDocument/2006/relationships/hyperlink" Target="https://www.instagram.com/p/CE2iFS7nZUQ/?igshid=17y9avx12kt6a" TargetMode="External"/><Relationship Id="rId1" Type="http://schemas.openxmlformats.org/officeDocument/2006/relationships/slideLayout" Target="../slideLayouts/slideLayout1.xml"/><Relationship Id="rId6" Type="http://schemas.openxmlformats.org/officeDocument/2006/relationships/hyperlink" Target="https://www.instagram.com/p/CE9WFk1nJ72/?igshid=1r6yiqls0kn76" TargetMode="External"/><Relationship Id="rId5" Type="http://schemas.openxmlformats.org/officeDocument/2006/relationships/hyperlink" Target="https://www.instagram.com/p/CE7lcDJgCZ5/?igshid=15d9e9umgu834" TargetMode="External"/><Relationship Id="rId10" Type="http://schemas.openxmlformats.org/officeDocument/2006/relationships/image" Target="../media/image26.png"/><Relationship Id="rId4" Type="http://schemas.openxmlformats.org/officeDocument/2006/relationships/hyperlink" Target="https://www.instagram.com/tv/CE5JUV-n6R1/?igshid=13d78en9vedhx" TargetMode="External"/><Relationship Id="rId9" Type="http://schemas.openxmlformats.org/officeDocument/2006/relationships/hyperlink" Target="https://www.instagram.com/tv/CFFEZ8InVU5/?igshid=1rqnu4reiq34z"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instagram.com/p/CFQfFGEge_x/?igshid=2ouhktclga5b" TargetMode="External"/><Relationship Id="rId3" Type="http://schemas.openxmlformats.org/officeDocument/2006/relationships/hyperlink" Target="https://www.instagram.com/tv/CFI5Vh-nrv8/?igshid=1ijlrz7npgdps" TargetMode="External"/><Relationship Id="rId7" Type="http://schemas.openxmlformats.org/officeDocument/2006/relationships/hyperlink" Target="https://www.instagram.com/tv/CFNiefZHVry/?igshid=16327yiclv27s" TargetMode="External"/><Relationship Id="rId2" Type="http://schemas.openxmlformats.org/officeDocument/2006/relationships/hyperlink" Target="https://www.instagram.com/p/CFIaTqrAIXc/?igshid=1tiemcvsisnop" TargetMode="External"/><Relationship Id="rId1" Type="http://schemas.openxmlformats.org/officeDocument/2006/relationships/slideLayout" Target="../slideLayouts/slideLayout1.xml"/><Relationship Id="rId6" Type="http://schemas.openxmlformats.org/officeDocument/2006/relationships/hyperlink" Target="https://www.instagram.com/p/CFM7FgDHnQS/?igshid=1nwwkf1054ixv" TargetMode="External"/><Relationship Id="rId5" Type="http://schemas.openxmlformats.org/officeDocument/2006/relationships/hyperlink" Target="https://www.instagram.com/p/CFLkflmnyEp/?igshid=iqo8urzkhszr" TargetMode="External"/><Relationship Id="rId4" Type="http://schemas.openxmlformats.org/officeDocument/2006/relationships/hyperlink" Target="https://www.instagram.com/p/CFKxlipAaYw/?igshid=vczbzh9mcpao" TargetMode="External"/><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hyperlink" Target="https://www.instagram.com/tv/CFaPdszgAvp/?igshid=iu6fvoe5m8lg" TargetMode="External"/><Relationship Id="rId3" Type="http://schemas.openxmlformats.org/officeDocument/2006/relationships/hyperlink" Target="https://www.instagram.com/p/CFTEbtGAXPK/?igshid=197yqe5nm783n" TargetMode="External"/><Relationship Id="rId7" Type="http://schemas.openxmlformats.org/officeDocument/2006/relationships/hyperlink" Target="https://www.instagram.com/tv/CFZkTowgekH/?igshid=2z2t7n8jwix5" TargetMode="External"/><Relationship Id="rId2" Type="http://schemas.openxmlformats.org/officeDocument/2006/relationships/hyperlink" Target="https://www.instagram.com/tv/CFS9BSZgDYK/?igshid=nputhdfa94qt" TargetMode="External"/><Relationship Id="rId1" Type="http://schemas.openxmlformats.org/officeDocument/2006/relationships/slideLayout" Target="../slideLayouts/slideLayout1.xml"/><Relationship Id="rId6" Type="http://schemas.openxmlformats.org/officeDocument/2006/relationships/hyperlink" Target="https://www.instagram.com/tv/CFXfmcxHTtV/?igshid=13kogni73d5wg" TargetMode="External"/><Relationship Id="rId5" Type="http://schemas.openxmlformats.org/officeDocument/2006/relationships/hyperlink" Target="https://www.instagram.com/tv/CFU-ORlnN4a/?igshid=1gqh3lwtwsbqw" TargetMode="External"/><Relationship Id="rId10" Type="http://schemas.openxmlformats.org/officeDocument/2006/relationships/image" Target="../media/image26.png"/><Relationship Id="rId4" Type="http://schemas.openxmlformats.org/officeDocument/2006/relationships/hyperlink" Target="https://www.instagram.com/tv/CFU2l3cHOHo/?igshid=1nnnns4flfrpo" TargetMode="External"/><Relationship Id="rId9" Type="http://schemas.openxmlformats.org/officeDocument/2006/relationships/hyperlink" Target="https://www.instagram.com/p/CFat9tBAHJP/?igshid=1livhaoxgjvkb"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instagram.com/p/CFlGoexArkZ/?igshid=tnvq8ntarl71" TargetMode="External"/><Relationship Id="rId3" Type="http://schemas.openxmlformats.org/officeDocument/2006/relationships/hyperlink" Target="https://www.instagram.com/tv/CFc6W2RHqLa/?igshid=1rk34uznmiduw" TargetMode="External"/><Relationship Id="rId7" Type="http://schemas.openxmlformats.org/officeDocument/2006/relationships/hyperlink" Target="https://www.instagram.com/p/CFk4TQWg2bX/?igshid=17xz80wmt2fpz" TargetMode="External"/><Relationship Id="rId2" Type="http://schemas.openxmlformats.org/officeDocument/2006/relationships/hyperlink" Target="https://www.instagram.com/p/CFcmGWVgw6S/?igshid=17otnh0mb6k05" TargetMode="External"/><Relationship Id="rId1" Type="http://schemas.openxmlformats.org/officeDocument/2006/relationships/slideLayout" Target="../slideLayouts/slideLayout1.xml"/><Relationship Id="rId6" Type="http://schemas.openxmlformats.org/officeDocument/2006/relationships/hyperlink" Target="https://www.instagram.com/tv/CFkI663AYWI/?igshid=ij0x2pii6k5n" TargetMode="External"/><Relationship Id="rId11" Type="http://schemas.openxmlformats.org/officeDocument/2006/relationships/image" Target="../media/image26.png"/><Relationship Id="rId5" Type="http://schemas.openxmlformats.org/officeDocument/2006/relationships/hyperlink" Target="https://www.instagram.com/tv/CFf3H-bn2Qp/?igshid=1ecmv1up7us5q" TargetMode="External"/><Relationship Id="rId10" Type="http://schemas.openxmlformats.org/officeDocument/2006/relationships/hyperlink" Target="https://www.instagram.com/tv/CFpkhQhHBrx/?igshid=iphmikmxk1qa" TargetMode="External"/><Relationship Id="rId4" Type="http://schemas.openxmlformats.org/officeDocument/2006/relationships/hyperlink" Target="https://www.instagram.com/tv/CFdKqJanexz/?igshid=6h6sqsvedkjd" TargetMode="External"/><Relationship Id="rId9" Type="http://schemas.openxmlformats.org/officeDocument/2006/relationships/hyperlink" Target="https://www.instagram.com/tv/CFnL6pPHizj/?igshid=1bf8tee5b1kp6"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facebook.com/AlcaldiadeMed/photos/pcb.3474878579237550/3474877715904303/" TargetMode="External"/><Relationship Id="rId3" Type="http://schemas.openxmlformats.org/officeDocument/2006/relationships/hyperlink" Target="https://www.facebook.com/watch/?v=684675039096402" TargetMode="External"/><Relationship Id="rId7" Type="http://schemas.openxmlformats.org/officeDocument/2006/relationships/hyperlink" Target="https://www.facebook.com/AlcaldiadeMed/photos/a.311521315573308/3475141402544601/" TargetMode="External"/><Relationship Id="rId2" Type="http://schemas.openxmlformats.org/officeDocument/2006/relationships/hyperlink" Target="https://www.facebook.com/AlcaldiadeMed/photos/a.311521315573308/3492979847427423/" TargetMode="External"/><Relationship Id="rId1" Type="http://schemas.openxmlformats.org/officeDocument/2006/relationships/slideLayout" Target="../slideLayouts/slideLayout1.xml"/><Relationship Id="rId6" Type="http://schemas.openxmlformats.org/officeDocument/2006/relationships/hyperlink" Target="https://www.facebook.com/watch/?v=380321003355761" TargetMode="External"/><Relationship Id="rId5" Type="http://schemas.openxmlformats.org/officeDocument/2006/relationships/hyperlink" Target="https://www.facebook.com/AlcaldiadeMed/photos/pcb.3480241922034549/3480240475368027/" TargetMode="External"/><Relationship Id="rId10" Type="http://schemas.openxmlformats.org/officeDocument/2006/relationships/image" Target="../media/image26.png"/><Relationship Id="rId4" Type="http://schemas.openxmlformats.org/officeDocument/2006/relationships/hyperlink" Target="https://www.facebook.com/watch/?v=1075743389506910" TargetMode="External"/><Relationship Id="rId9" Type="http://schemas.openxmlformats.org/officeDocument/2006/relationships/hyperlink" Target="https://www.facebook.com/watch/?v=37597594341569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21175" y="3099470"/>
            <a:ext cx="6096000" cy="1569660"/>
          </a:xfrm>
          <a:prstGeom prst="rect">
            <a:avLst/>
          </a:prstGeom>
        </p:spPr>
        <p:txBody>
          <a:bodyPr>
            <a:spAutoFit/>
          </a:bodyPr>
          <a:lstStyle/>
          <a:p>
            <a:pPr algn="r"/>
            <a:r>
              <a:rPr lang="es-CO" sz="2400" b="1" i="0" u="none" strike="noStrike" dirty="0">
                <a:solidFill>
                  <a:srgbClr val="002060"/>
                </a:solidFill>
                <a:effectLst/>
                <a:latin typeface="Rubik"/>
              </a:rPr>
              <a:t>DIVULGACIÓN</a:t>
            </a:r>
            <a:r>
              <a:rPr lang="es-CO" sz="2400" b="0" i="0" u="none" strike="noStrike" dirty="0">
                <a:solidFill>
                  <a:srgbClr val="002060"/>
                </a:solidFill>
                <a:effectLst/>
                <a:latin typeface="Questrial"/>
              </a:rPr>
              <a:t> </a:t>
            </a:r>
            <a:endParaRPr lang="es-CO" sz="2400" b="0" dirty="0">
              <a:solidFill>
                <a:srgbClr val="002060"/>
              </a:solidFill>
              <a:effectLst/>
            </a:endParaRPr>
          </a:p>
          <a:p>
            <a:pPr algn="r"/>
            <a:r>
              <a:rPr lang="es-CO" sz="2400" dirty="0">
                <a:solidFill>
                  <a:srgbClr val="002060"/>
                </a:solidFill>
                <a:latin typeface="Rubik"/>
              </a:rPr>
              <a:t>Estrategia Plan de Desarrollo 2020-2023</a:t>
            </a:r>
            <a:endParaRPr lang="es-CO" sz="2400" b="0" dirty="0">
              <a:solidFill>
                <a:srgbClr val="002060"/>
              </a:solidFill>
              <a:effectLst/>
            </a:endParaRPr>
          </a:p>
          <a:p>
            <a:pPr algn="r"/>
            <a:r>
              <a:rPr lang="es-CO" sz="2400" b="0" i="0" u="none" strike="noStrike" dirty="0">
                <a:solidFill>
                  <a:srgbClr val="002060"/>
                </a:solidFill>
                <a:effectLst/>
                <a:latin typeface="Rubik"/>
              </a:rPr>
              <a:t>Informe acciones comunicacionales</a:t>
            </a:r>
          </a:p>
          <a:p>
            <a:pPr algn="r"/>
            <a:r>
              <a:rPr lang="es-CO" sz="2400" b="0" i="0" u="none" strike="noStrike" dirty="0">
                <a:solidFill>
                  <a:srgbClr val="002060"/>
                </a:solidFill>
                <a:effectLst/>
                <a:latin typeface="Rubik"/>
              </a:rPr>
              <a:t>  </a:t>
            </a:r>
            <a:endParaRPr lang="es-CO" dirty="0">
              <a:solidFill>
                <a:srgbClr val="002060"/>
              </a:solidFill>
            </a:endParaRPr>
          </a:p>
        </p:txBody>
      </p:sp>
      <p:grpSp>
        <p:nvGrpSpPr>
          <p:cNvPr id="7" name="Group 222">
            <a:extLst>
              <a:ext uri="{FF2B5EF4-FFF2-40B4-BE49-F238E27FC236}">
                <a16:creationId xmlns:a16="http://schemas.microsoft.com/office/drawing/2014/main" xmlns="" id="{02DC4743-4402-F644-90EA-ED8684C4EB7E}"/>
              </a:ext>
            </a:extLst>
          </p:cNvPr>
          <p:cNvGrpSpPr>
            <a:grpSpLocks noChangeAspect="1"/>
          </p:cNvGrpSpPr>
          <p:nvPr/>
        </p:nvGrpSpPr>
        <p:grpSpPr bwMode="auto">
          <a:xfrm>
            <a:off x="8042275" y="0"/>
            <a:ext cx="4149725" cy="2831465"/>
            <a:chOff x="15065" y="0"/>
            <a:chExt cx="6535" cy="4459"/>
          </a:xfrm>
        </p:grpSpPr>
        <p:sp>
          <p:nvSpPr>
            <p:cNvPr id="8" name="AutoShape 251">
              <a:extLst>
                <a:ext uri="{FF2B5EF4-FFF2-40B4-BE49-F238E27FC236}">
                  <a16:creationId xmlns:a16="http://schemas.microsoft.com/office/drawing/2014/main" xmlns="" id="{6710052E-1F90-6246-9D18-A1A6DB2218F9}"/>
                </a:ext>
              </a:extLst>
            </p:cNvPr>
            <p:cNvSpPr>
              <a:spLocks noChangeAspect="1" noEditPoints="1" noChangeArrowheads="1" noChangeShapeType="1" noTextEdit="1"/>
            </p:cNvSpPr>
            <p:nvPr/>
          </p:nvSpPr>
          <p:spPr bwMode="auto">
            <a:xfrm>
              <a:off x="15080" y="2458"/>
              <a:ext cx="3679" cy="1090"/>
            </a:xfrm>
            <a:custGeom>
              <a:avLst/>
              <a:gdLst>
                <a:gd name="T0" fmla="+- 0 15781 15080"/>
                <a:gd name="T1" fmla="*/ T0 w 3679"/>
                <a:gd name="T2" fmla="+- 0 2716 2459"/>
                <a:gd name="T3" fmla="*/ 2716 h 1090"/>
                <a:gd name="T4" fmla="+- 0 15452 15080"/>
                <a:gd name="T5" fmla="*/ T4 w 3679"/>
                <a:gd name="T6" fmla="+- 0 2711 2459"/>
                <a:gd name="T7" fmla="*/ 2711 h 1090"/>
                <a:gd name="T8" fmla="+- 0 15359 15080"/>
                <a:gd name="T9" fmla="*/ T8 w 3679"/>
                <a:gd name="T10" fmla="+- 0 3277 2459"/>
                <a:gd name="T11" fmla="*/ 3277 h 1090"/>
                <a:gd name="T12" fmla="+- 0 15465 15080"/>
                <a:gd name="T13" fmla="*/ T12 w 3679"/>
                <a:gd name="T14" fmla="+- 0 3272 2459"/>
                <a:gd name="T15" fmla="*/ 3272 h 1090"/>
                <a:gd name="T16" fmla="+- 0 15658 15080"/>
                <a:gd name="T17" fmla="*/ T16 w 3679"/>
                <a:gd name="T18" fmla="+- 0 3142 2459"/>
                <a:gd name="T19" fmla="*/ 3142 h 1090"/>
                <a:gd name="T20" fmla="+- 0 15781 15080"/>
                <a:gd name="T21" fmla="*/ T20 w 3679"/>
                <a:gd name="T22" fmla="+- 0 3280 2459"/>
                <a:gd name="T23" fmla="*/ 3280 h 1090"/>
                <a:gd name="T24" fmla="+- 0 15884 15080"/>
                <a:gd name="T25" fmla="*/ T24 w 3679"/>
                <a:gd name="T26" fmla="+- 0 3272 2459"/>
                <a:gd name="T27" fmla="*/ 3272 h 1090"/>
                <a:gd name="T28" fmla="+- 0 16365 15080"/>
                <a:gd name="T29" fmla="*/ T28 w 3679"/>
                <a:gd name="T30" fmla="+- 0 2979 2459"/>
                <a:gd name="T31" fmla="*/ 2979 h 1090"/>
                <a:gd name="T32" fmla="+- 0 16267 15080"/>
                <a:gd name="T33" fmla="*/ T32 w 3679"/>
                <a:gd name="T34" fmla="+- 0 3033 2459"/>
                <a:gd name="T35" fmla="*/ 3033 h 1090"/>
                <a:gd name="T36" fmla="+- 0 16104 15080"/>
                <a:gd name="T37" fmla="*/ T36 w 3679"/>
                <a:gd name="T38" fmla="+- 0 2971 2459"/>
                <a:gd name="T39" fmla="*/ 2971 h 1090"/>
                <a:gd name="T40" fmla="+- 0 16198 15080"/>
                <a:gd name="T41" fmla="*/ T40 w 3679"/>
                <a:gd name="T42" fmla="+- 0 2928 2459"/>
                <a:gd name="T43" fmla="*/ 2928 h 1090"/>
                <a:gd name="T44" fmla="+- 0 16266 15080"/>
                <a:gd name="T45" fmla="*/ T44 w 3679"/>
                <a:gd name="T46" fmla="+- 0 3010 2459"/>
                <a:gd name="T47" fmla="*/ 3010 h 1090"/>
                <a:gd name="T48" fmla="+- 0 16135 15080"/>
                <a:gd name="T49" fmla="*/ T48 w 3679"/>
                <a:gd name="T50" fmla="+- 0 2854 2459"/>
                <a:gd name="T51" fmla="*/ 2854 h 1090"/>
                <a:gd name="T52" fmla="+- 0 15984 15080"/>
                <a:gd name="T53" fmla="*/ T52 w 3679"/>
                <a:gd name="T54" fmla="+- 0 3023 2459"/>
                <a:gd name="T55" fmla="*/ 3023 h 1090"/>
                <a:gd name="T56" fmla="+- 0 16037 15080"/>
                <a:gd name="T57" fmla="*/ T56 w 3679"/>
                <a:gd name="T58" fmla="+- 0 3242 2459"/>
                <a:gd name="T59" fmla="*/ 3242 h 1090"/>
                <a:gd name="T60" fmla="+- 0 16232 15080"/>
                <a:gd name="T61" fmla="*/ T60 w 3679"/>
                <a:gd name="T62" fmla="+- 0 3289 2459"/>
                <a:gd name="T63" fmla="*/ 3289 h 1090"/>
                <a:gd name="T64" fmla="+- 0 16344 15080"/>
                <a:gd name="T65" fmla="*/ T64 w 3679"/>
                <a:gd name="T66" fmla="+- 0 3228 2459"/>
                <a:gd name="T67" fmla="*/ 3228 h 1090"/>
                <a:gd name="T68" fmla="+- 0 16367 15080"/>
                <a:gd name="T69" fmla="*/ T68 w 3679"/>
                <a:gd name="T70" fmla="+- 0 3177 2459"/>
                <a:gd name="T71" fmla="*/ 3177 h 1090"/>
                <a:gd name="T72" fmla="+- 0 16262 15080"/>
                <a:gd name="T73" fmla="*/ T72 w 3679"/>
                <a:gd name="T74" fmla="+- 0 3170 2459"/>
                <a:gd name="T75" fmla="*/ 3170 h 1090"/>
                <a:gd name="T76" fmla="+- 0 16179 15080"/>
                <a:gd name="T77" fmla="*/ T76 w 3679"/>
                <a:gd name="T78" fmla="+- 0 3217 2459"/>
                <a:gd name="T79" fmla="*/ 3217 h 1090"/>
                <a:gd name="T80" fmla="+- 0 16098 15080"/>
                <a:gd name="T81" fmla="*/ T80 w 3679"/>
                <a:gd name="T82" fmla="+- 0 3153 2459"/>
                <a:gd name="T83" fmla="*/ 3153 h 1090"/>
                <a:gd name="T84" fmla="+- 0 16376 15080"/>
                <a:gd name="T85" fmla="*/ T84 w 3679"/>
                <a:gd name="T86" fmla="+- 0 3095 2459"/>
                <a:gd name="T87" fmla="*/ 3095 h 1090"/>
                <a:gd name="T88" fmla="+- 0 16835 15080"/>
                <a:gd name="T89" fmla="*/ T88 w 3679"/>
                <a:gd name="T90" fmla="+- 0 2702 2459"/>
                <a:gd name="T91" fmla="*/ 2702 h 1090"/>
                <a:gd name="T92" fmla="+- 0 16741 15080"/>
                <a:gd name="T93" fmla="*/ T92 w 3679"/>
                <a:gd name="T94" fmla="+- 0 3095 2459"/>
                <a:gd name="T95" fmla="*/ 3095 h 1090"/>
                <a:gd name="T96" fmla="+- 0 16703 15080"/>
                <a:gd name="T97" fmla="*/ T96 w 3679"/>
                <a:gd name="T98" fmla="+- 0 3189 2459"/>
                <a:gd name="T99" fmla="*/ 3189 h 1090"/>
                <a:gd name="T100" fmla="+- 0 16564 15080"/>
                <a:gd name="T101" fmla="*/ T100 w 3679"/>
                <a:gd name="T102" fmla="+- 0 3145 2459"/>
                <a:gd name="T103" fmla="*/ 3145 h 1090"/>
                <a:gd name="T104" fmla="+- 0 16610 15080"/>
                <a:gd name="T105" fmla="*/ T104 w 3679"/>
                <a:gd name="T106" fmla="+- 0 2946 2459"/>
                <a:gd name="T107" fmla="*/ 2946 h 1090"/>
                <a:gd name="T108" fmla="+- 0 16726 15080"/>
                <a:gd name="T109" fmla="*/ T108 w 3679"/>
                <a:gd name="T110" fmla="+- 0 2983 2459"/>
                <a:gd name="T111" fmla="*/ 2983 h 1090"/>
                <a:gd name="T112" fmla="+- 0 16741 15080"/>
                <a:gd name="T113" fmla="*/ T112 w 3679"/>
                <a:gd name="T114" fmla="+- 0 3084 2459"/>
                <a:gd name="T115" fmla="*/ 3084 h 1090"/>
                <a:gd name="T116" fmla="+- 0 16654 15080"/>
                <a:gd name="T117" fmla="*/ T116 w 3679"/>
                <a:gd name="T118" fmla="+- 0 2854 2459"/>
                <a:gd name="T119" fmla="*/ 2854 h 1090"/>
                <a:gd name="T120" fmla="+- 0 16474 15080"/>
                <a:gd name="T121" fmla="*/ T120 w 3679"/>
                <a:gd name="T122" fmla="+- 0 2933 2459"/>
                <a:gd name="T123" fmla="*/ 2933 h 1090"/>
                <a:gd name="T124" fmla="+- 0 16446 15080"/>
                <a:gd name="T125" fmla="*/ T124 w 3679"/>
                <a:gd name="T126" fmla="+- 0 3099 2459"/>
                <a:gd name="T127" fmla="*/ 3099 h 1090"/>
                <a:gd name="T128" fmla="+- 0 16546 15080"/>
                <a:gd name="T129" fmla="*/ T128 w 3679"/>
                <a:gd name="T130" fmla="+- 0 3281 2459"/>
                <a:gd name="T131" fmla="*/ 3281 h 1090"/>
                <a:gd name="T132" fmla="+- 0 16745 15080"/>
                <a:gd name="T133" fmla="*/ T132 w 3679"/>
                <a:gd name="T134" fmla="+- 0 3236 2459"/>
                <a:gd name="T135" fmla="*/ 3236 h 1090"/>
                <a:gd name="T136" fmla="+- 0 16840 15080"/>
                <a:gd name="T137" fmla="*/ T136 w 3679"/>
                <a:gd name="T138" fmla="+- 0 3284 2459"/>
                <a:gd name="T139" fmla="*/ 3284 h 1090"/>
                <a:gd name="T140" fmla="+- 0 16849 15080"/>
                <a:gd name="T141" fmla="*/ T140 w 3679"/>
                <a:gd name="T142" fmla="+- 0 2905 2459"/>
                <a:gd name="T143" fmla="*/ 2905 h 1090"/>
                <a:gd name="T144" fmla="+- 0 17305 15080"/>
                <a:gd name="T145" fmla="*/ T144 w 3679"/>
                <a:gd name="T146" fmla="+- 0 2942 2459"/>
                <a:gd name="T147" fmla="*/ 2942 h 1090"/>
                <a:gd name="T148" fmla="+- 0 17223 15080"/>
                <a:gd name="T149" fmla="*/ T148 w 3679"/>
                <a:gd name="T150" fmla="+- 0 3035 2459"/>
                <a:gd name="T151" fmla="*/ 3035 h 1090"/>
                <a:gd name="T152" fmla="+- 0 17071 15080"/>
                <a:gd name="T153" fmla="*/ T152 w 3679"/>
                <a:gd name="T154" fmla="+- 0 2955 2459"/>
                <a:gd name="T155" fmla="*/ 2955 h 1090"/>
                <a:gd name="T156" fmla="+- 0 17172 15080"/>
                <a:gd name="T157" fmla="*/ T156 w 3679"/>
                <a:gd name="T158" fmla="+- 0 2933 2459"/>
                <a:gd name="T159" fmla="*/ 2933 h 1090"/>
                <a:gd name="T160" fmla="+- 0 17223 15080"/>
                <a:gd name="T161" fmla="*/ T160 w 3679"/>
                <a:gd name="T162" fmla="+- 0 3033 2459"/>
                <a:gd name="T163" fmla="*/ 3033 h 1090"/>
                <a:gd name="T164" fmla="+- 0 17052 15080"/>
                <a:gd name="T165" fmla="*/ T164 w 3679"/>
                <a:gd name="T166" fmla="+- 0 2865 2459"/>
                <a:gd name="T167" fmla="*/ 2865 h 1090"/>
                <a:gd name="T168" fmla="+- 0 16937 15080"/>
                <a:gd name="T169" fmla="*/ T168 w 3679"/>
                <a:gd name="T170" fmla="+- 0 3072 2459"/>
                <a:gd name="T171" fmla="*/ 3072 h 1090"/>
                <a:gd name="T172" fmla="+- 0 17022 15080"/>
                <a:gd name="T173" fmla="*/ T172 w 3679"/>
                <a:gd name="T174" fmla="+- 0 3265 2459"/>
                <a:gd name="T175" fmla="*/ 3265 h 1090"/>
                <a:gd name="T176" fmla="+- 0 17213 15080"/>
                <a:gd name="T177" fmla="*/ T176 w 3679"/>
                <a:gd name="T178" fmla="+- 0 3283 2459"/>
                <a:gd name="T179" fmla="*/ 3283 h 1090"/>
                <a:gd name="T180" fmla="+- 0 17309 15080"/>
                <a:gd name="T181" fmla="*/ T180 w 3679"/>
                <a:gd name="T182" fmla="+- 0 3217 2459"/>
                <a:gd name="T183" fmla="*/ 3217 h 1090"/>
                <a:gd name="T184" fmla="+- 0 17321 15080"/>
                <a:gd name="T185" fmla="*/ T184 w 3679"/>
                <a:gd name="T186" fmla="+- 0 3173 2459"/>
                <a:gd name="T187" fmla="*/ 3173 h 1090"/>
                <a:gd name="T188" fmla="+- 0 17215 15080"/>
                <a:gd name="T189" fmla="*/ T188 w 3679"/>
                <a:gd name="T190" fmla="+- 0 3173 2459"/>
                <a:gd name="T191" fmla="*/ 3173 h 1090"/>
                <a:gd name="T192" fmla="+- 0 17116 15080"/>
                <a:gd name="T193" fmla="*/ T192 w 3679"/>
                <a:gd name="T194" fmla="+- 0 3215 2459"/>
                <a:gd name="T195" fmla="*/ 3215 h 1090"/>
                <a:gd name="T196" fmla="+- 0 17050 15080"/>
                <a:gd name="T197" fmla="*/ T196 w 3679"/>
                <a:gd name="T198" fmla="+- 0 3133 2459"/>
                <a:gd name="T199" fmla="*/ 3133 h 1090"/>
                <a:gd name="T200" fmla="+- 0 17334 15080"/>
                <a:gd name="T201" fmla="*/ T200 w 3679"/>
                <a:gd name="T202" fmla="+- 0 3090 2459"/>
                <a:gd name="T203" fmla="*/ 3090 h 1090"/>
                <a:gd name="T204" fmla="+- 0 15105 15080"/>
                <a:gd name="T205" fmla="*/ T204 w 3679"/>
                <a:gd name="T206" fmla="+- 0 2530 2459"/>
                <a:gd name="T207" fmla="*/ 2530 h 1090"/>
                <a:gd name="T208" fmla="+- 0 15113 15080"/>
                <a:gd name="T209" fmla="*/ T208 w 3679"/>
                <a:gd name="T210" fmla="+- 0 3548 2459"/>
                <a:gd name="T211" fmla="*/ 3548 h 1090"/>
                <a:gd name="T212" fmla="+- 0 15158 15080"/>
                <a:gd name="T213" fmla="*/ T212 w 3679"/>
                <a:gd name="T214" fmla="+- 0 3501 2459"/>
                <a:gd name="T215" fmla="*/ 3501 h 1090"/>
                <a:gd name="T216" fmla="+- 0 18757 15080"/>
                <a:gd name="T217" fmla="*/ T216 w 3679"/>
                <a:gd name="T218" fmla="+- 0 2482 2459"/>
                <a:gd name="T219" fmla="*/ 2482 h 10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3679" h="1090">
                  <a:moveTo>
                    <a:pt x="804" y="266"/>
                  </a:moveTo>
                  <a:lnTo>
                    <a:pt x="802" y="261"/>
                  </a:lnTo>
                  <a:lnTo>
                    <a:pt x="794" y="253"/>
                  </a:lnTo>
                  <a:lnTo>
                    <a:pt x="789" y="252"/>
                  </a:lnTo>
                  <a:lnTo>
                    <a:pt x="709" y="252"/>
                  </a:lnTo>
                  <a:lnTo>
                    <a:pt x="701" y="257"/>
                  </a:lnTo>
                  <a:lnTo>
                    <a:pt x="695" y="267"/>
                  </a:lnTo>
                  <a:lnTo>
                    <a:pt x="540" y="562"/>
                  </a:lnTo>
                  <a:lnTo>
                    <a:pt x="484" y="454"/>
                  </a:lnTo>
                  <a:lnTo>
                    <a:pt x="386" y="267"/>
                  </a:lnTo>
                  <a:lnTo>
                    <a:pt x="380" y="257"/>
                  </a:lnTo>
                  <a:lnTo>
                    <a:pt x="372" y="252"/>
                  </a:lnTo>
                  <a:lnTo>
                    <a:pt x="291" y="252"/>
                  </a:lnTo>
                  <a:lnTo>
                    <a:pt x="286" y="253"/>
                  </a:lnTo>
                  <a:lnTo>
                    <a:pt x="279" y="261"/>
                  </a:lnTo>
                  <a:lnTo>
                    <a:pt x="277" y="266"/>
                  </a:lnTo>
                  <a:lnTo>
                    <a:pt x="277" y="813"/>
                  </a:lnTo>
                  <a:lnTo>
                    <a:pt x="279" y="818"/>
                  </a:lnTo>
                  <a:lnTo>
                    <a:pt x="287" y="825"/>
                  </a:lnTo>
                  <a:lnTo>
                    <a:pt x="291" y="827"/>
                  </a:lnTo>
                  <a:lnTo>
                    <a:pt x="371" y="827"/>
                  </a:lnTo>
                  <a:lnTo>
                    <a:pt x="376" y="825"/>
                  </a:lnTo>
                  <a:lnTo>
                    <a:pt x="383" y="818"/>
                  </a:lnTo>
                  <a:lnTo>
                    <a:pt x="385" y="813"/>
                  </a:lnTo>
                  <a:lnTo>
                    <a:pt x="385" y="454"/>
                  </a:lnTo>
                  <a:lnTo>
                    <a:pt x="496" y="671"/>
                  </a:lnTo>
                  <a:lnTo>
                    <a:pt x="503" y="683"/>
                  </a:lnTo>
                  <a:lnTo>
                    <a:pt x="512" y="689"/>
                  </a:lnTo>
                  <a:lnTo>
                    <a:pt x="569" y="689"/>
                  </a:lnTo>
                  <a:lnTo>
                    <a:pt x="578" y="683"/>
                  </a:lnTo>
                  <a:lnTo>
                    <a:pt x="584" y="671"/>
                  </a:lnTo>
                  <a:lnTo>
                    <a:pt x="640" y="562"/>
                  </a:lnTo>
                  <a:lnTo>
                    <a:pt x="695" y="454"/>
                  </a:lnTo>
                  <a:lnTo>
                    <a:pt x="695" y="813"/>
                  </a:lnTo>
                  <a:lnTo>
                    <a:pt x="697" y="818"/>
                  </a:lnTo>
                  <a:lnTo>
                    <a:pt x="701" y="821"/>
                  </a:lnTo>
                  <a:lnTo>
                    <a:pt x="705" y="825"/>
                  </a:lnTo>
                  <a:lnTo>
                    <a:pt x="709" y="827"/>
                  </a:lnTo>
                  <a:lnTo>
                    <a:pt x="789" y="827"/>
                  </a:lnTo>
                  <a:lnTo>
                    <a:pt x="794" y="825"/>
                  </a:lnTo>
                  <a:lnTo>
                    <a:pt x="802" y="818"/>
                  </a:lnTo>
                  <a:lnTo>
                    <a:pt x="804" y="813"/>
                  </a:lnTo>
                  <a:lnTo>
                    <a:pt x="804" y="454"/>
                  </a:lnTo>
                  <a:lnTo>
                    <a:pt x="804" y="266"/>
                  </a:lnTo>
                  <a:moveTo>
                    <a:pt x="1298" y="608"/>
                  </a:moveTo>
                  <a:lnTo>
                    <a:pt x="1295" y="576"/>
                  </a:lnTo>
                  <a:lnTo>
                    <a:pt x="1295" y="562"/>
                  </a:lnTo>
                  <a:lnTo>
                    <a:pt x="1285" y="520"/>
                  </a:lnTo>
                  <a:lnTo>
                    <a:pt x="1269" y="483"/>
                  </a:lnTo>
                  <a:lnTo>
                    <a:pt x="1258" y="467"/>
                  </a:lnTo>
                  <a:lnTo>
                    <a:pt x="1246" y="451"/>
                  </a:lnTo>
                  <a:lnTo>
                    <a:pt x="1217" y="425"/>
                  </a:lnTo>
                  <a:lnTo>
                    <a:pt x="1187" y="408"/>
                  </a:lnTo>
                  <a:lnTo>
                    <a:pt x="1187" y="574"/>
                  </a:lnTo>
                  <a:lnTo>
                    <a:pt x="1187" y="576"/>
                  </a:lnTo>
                  <a:lnTo>
                    <a:pt x="1011" y="576"/>
                  </a:lnTo>
                  <a:lnTo>
                    <a:pt x="1011" y="574"/>
                  </a:lnTo>
                  <a:lnTo>
                    <a:pt x="1013" y="551"/>
                  </a:lnTo>
                  <a:lnTo>
                    <a:pt x="1017" y="530"/>
                  </a:lnTo>
                  <a:lnTo>
                    <a:pt x="1024" y="512"/>
                  </a:lnTo>
                  <a:lnTo>
                    <a:pt x="1035" y="496"/>
                  </a:lnTo>
                  <a:lnTo>
                    <a:pt x="1047" y="483"/>
                  </a:lnTo>
                  <a:lnTo>
                    <a:pt x="1062" y="474"/>
                  </a:lnTo>
                  <a:lnTo>
                    <a:pt x="1079" y="469"/>
                  </a:lnTo>
                  <a:lnTo>
                    <a:pt x="1099" y="467"/>
                  </a:lnTo>
                  <a:lnTo>
                    <a:pt x="1118" y="469"/>
                  </a:lnTo>
                  <a:lnTo>
                    <a:pt x="1135" y="474"/>
                  </a:lnTo>
                  <a:lnTo>
                    <a:pt x="1150" y="483"/>
                  </a:lnTo>
                  <a:lnTo>
                    <a:pt x="1163" y="496"/>
                  </a:lnTo>
                  <a:lnTo>
                    <a:pt x="1174" y="512"/>
                  </a:lnTo>
                  <a:lnTo>
                    <a:pt x="1181" y="530"/>
                  </a:lnTo>
                  <a:lnTo>
                    <a:pt x="1186" y="551"/>
                  </a:lnTo>
                  <a:lnTo>
                    <a:pt x="1187" y="574"/>
                  </a:lnTo>
                  <a:lnTo>
                    <a:pt x="1187" y="408"/>
                  </a:lnTo>
                  <a:lnTo>
                    <a:pt x="1183" y="406"/>
                  </a:lnTo>
                  <a:lnTo>
                    <a:pt x="1144" y="395"/>
                  </a:lnTo>
                  <a:lnTo>
                    <a:pt x="1099" y="391"/>
                  </a:lnTo>
                  <a:lnTo>
                    <a:pt x="1055" y="395"/>
                  </a:lnTo>
                  <a:lnTo>
                    <a:pt x="1016" y="406"/>
                  </a:lnTo>
                  <a:lnTo>
                    <a:pt x="982" y="425"/>
                  </a:lnTo>
                  <a:lnTo>
                    <a:pt x="953" y="451"/>
                  </a:lnTo>
                  <a:lnTo>
                    <a:pt x="930" y="483"/>
                  </a:lnTo>
                  <a:lnTo>
                    <a:pt x="914" y="521"/>
                  </a:lnTo>
                  <a:lnTo>
                    <a:pt x="904" y="564"/>
                  </a:lnTo>
                  <a:lnTo>
                    <a:pt x="901" y="613"/>
                  </a:lnTo>
                  <a:lnTo>
                    <a:pt x="901" y="633"/>
                  </a:lnTo>
                  <a:lnTo>
                    <a:pt x="906" y="679"/>
                  </a:lnTo>
                  <a:lnTo>
                    <a:pt x="917" y="719"/>
                  </a:lnTo>
                  <a:lnTo>
                    <a:pt x="934" y="754"/>
                  </a:lnTo>
                  <a:lnTo>
                    <a:pt x="957" y="783"/>
                  </a:lnTo>
                  <a:lnTo>
                    <a:pt x="986" y="806"/>
                  </a:lnTo>
                  <a:lnTo>
                    <a:pt x="1019" y="822"/>
                  </a:lnTo>
                  <a:lnTo>
                    <a:pt x="1057" y="832"/>
                  </a:lnTo>
                  <a:lnTo>
                    <a:pt x="1100" y="835"/>
                  </a:lnTo>
                  <a:lnTo>
                    <a:pt x="1127" y="834"/>
                  </a:lnTo>
                  <a:lnTo>
                    <a:pt x="1152" y="830"/>
                  </a:lnTo>
                  <a:lnTo>
                    <a:pt x="1176" y="824"/>
                  </a:lnTo>
                  <a:lnTo>
                    <a:pt x="1198" y="816"/>
                  </a:lnTo>
                  <a:lnTo>
                    <a:pt x="1218" y="805"/>
                  </a:lnTo>
                  <a:lnTo>
                    <a:pt x="1236" y="794"/>
                  </a:lnTo>
                  <a:lnTo>
                    <a:pt x="1251" y="782"/>
                  </a:lnTo>
                  <a:lnTo>
                    <a:pt x="1264" y="769"/>
                  </a:lnTo>
                  <a:lnTo>
                    <a:pt x="1272" y="758"/>
                  </a:lnTo>
                  <a:lnTo>
                    <a:pt x="1274" y="756"/>
                  </a:lnTo>
                  <a:lnTo>
                    <a:pt x="1281" y="744"/>
                  </a:lnTo>
                  <a:lnTo>
                    <a:pt x="1285" y="733"/>
                  </a:lnTo>
                  <a:lnTo>
                    <a:pt x="1287" y="723"/>
                  </a:lnTo>
                  <a:lnTo>
                    <a:pt x="1287" y="718"/>
                  </a:lnTo>
                  <a:lnTo>
                    <a:pt x="1285" y="714"/>
                  </a:lnTo>
                  <a:lnTo>
                    <a:pt x="1278" y="708"/>
                  </a:lnTo>
                  <a:lnTo>
                    <a:pt x="1274" y="707"/>
                  </a:lnTo>
                  <a:lnTo>
                    <a:pt x="1192" y="707"/>
                  </a:lnTo>
                  <a:lnTo>
                    <a:pt x="1187" y="708"/>
                  </a:lnTo>
                  <a:lnTo>
                    <a:pt x="1182" y="711"/>
                  </a:lnTo>
                  <a:lnTo>
                    <a:pt x="1178" y="714"/>
                  </a:lnTo>
                  <a:lnTo>
                    <a:pt x="1173" y="720"/>
                  </a:lnTo>
                  <a:lnTo>
                    <a:pt x="1158" y="737"/>
                  </a:lnTo>
                  <a:lnTo>
                    <a:pt x="1140" y="749"/>
                  </a:lnTo>
                  <a:lnTo>
                    <a:pt x="1121" y="756"/>
                  </a:lnTo>
                  <a:lnTo>
                    <a:pt x="1099" y="758"/>
                  </a:lnTo>
                  <a:lnTo>
                    <a:pt x="1080" y="756"/>
                  </a:lnTo>
                  <a:lnTo>
                    <a:pt x="1063" y="751"/>
                  </a:lnTo>
                  <a:lnTo>
                    <a:pt x="1048" y="741"/>
                  </a:lnTo>
                  <a:lnTo>
                    <a:pt x="1036" y="728"/>
                  </a:lnTo>
                  <a:lnTo>
                    <a:pt x="1026" y="712"/>
                  </a:lnTo>
                  <a:lnTo>
                    <a:pt x="1018" y="694"/>
                  </a:lnTo>
                  <a:lnTo>
                    <a:pt x="1013" y="674"/>
                  </a:lnTo>
                  <a:lnTo>
                    <a:pt x="1011" y="652"/>
                  </a:lnTo>
                  <a:lnTo>
                    <a:pt x="1011" y="645"/>
                  </a:lnTo>
                  <a:lnTo>
                    <a:pt x="1284" y="645"/>
                  </a:lnTo>
                  <a:lnTo>
                    <a:pt x="1288" y="644"/>
                  </a:lnTo>
                  <a:lnTo>
                    <a:pt x="1296" y="636"/>
                  </a:lnTo>
                  <a:lnTo>
                    <a:pt x="1298" y="631"/>
                  </a:lnTo>
                  <a:lnTo>
                    <a:pt x="1298" y="608"/>
                  </a:lnTo>
                  <a:moveTo>
                    <a:pt x="1769" y="257"/>
                  </a:moveTo>
                  <a:lnTo>
                    <a:pt x="1767" y="252"/>
                  </a:lnTo>
                  <a:lnTo>
                    <a:pt x="1760" y="245"/>
                  </a:lnTo>
                  <a:lnTo>
                    <a:pt x="1755" y="243"/>
                  </a:lnTo>
                  <a:lnTo>
                    <a:pt x="1674" y="243"/>
                  </a:lnTo>
                  <a:lnTo>
                    <a:pt x="1670" y="245"/>
                  </a:lnTo>
                  <a:lnTo>
                    <a:pt x="1662" y="252"/>
                  </a:lnTo>
                  <a:lnTo>
                    <a:pt x="1661" y="255"/>
                  </a:lnTo>
                  <a:lnTo>
                    <a:pt x="1661" y="625"/>
                  </a:lnTo>
                  <a:lnTo>
                    <a:pt x="1661" y="636"/>
                  </a:lnTo>
                  <a:lnTo>
                    <a:pt x="1660" y="642"/>
                  </a:lnTo>
                  <a:lnTo>
                    <a:pt x="1658" y="663"/>
                  </a:lnTo>
                  <a:lnTo>
                    <a:pt x="1653" y="683"/>
                  </a:lnTo>
                  <a:lnTo>
                    <a:pt x="1646" y="701"/>
                  </a:lnTo>
                  <a:lnTo>
                    <a:pt x="1636" y="717"/>
                  </a:lnTo>
                  <a:lnTo>
                    <a:pt x="1623" y="730"/>
                  </a:lnTo>
                  <a:lnTo>
                    <a:pt x="1608" y="739"/>
                  </a:lnTo>
                  <a:lnTo>
                    <a:pt x="1590" y="745"/>
                  </a:lnTo>
                  <a:lnTo>
                    <a:pt x="1568" y="747"/>
                  </a:lnTo>
                  <a:lnTo>
                    <a:pt x="1530" y="740"/>
                  </a:lnTo>
                  <a:lnTo>
                    <a:pt x="1502" y="719"/>
                  </a:lnTo>
                  <a:lnTo>
                    <a:pt x="1484" y="686"/>
                  </a:lnTo>
                  <a:lnTo>
                    <a:pt x="1477" y="638"/>
                  </a:lnTo>
                  <a:lnTo>
                    <a:pt x="1476" y="613"/>
                  </a:lnTo>
                  <a:lnTo>
                    <a:pt x="1477" y="589"/>
                  </a:lnTo>
                  <a:lnTo>
                    <a:pt x="1484" y="541"/>
                  </a:lnTo>
                  <a:lnTo>
                    <a:pt x="1502" y="507"/>
                  </a:lnTo>
                  <a:lnTo>
                    <a:pt x="1530" y="487"/>
                  </a:lnTo>
                  <a:lnTo>
                    <a:pt x="1568" y="480"/>
                  </a:lnTo>
                  <a:lnTo>
                    <a:pt x="1589" y="482"/>
                  </a:lnTo>
                  <a:lnTo>
                    <a:pt x="1607" y="487"/>
                  </a:lnTo>
                  <a:lnTo>
                    <a:pt x="1623" y="496"/>
                  </a:lnTo>
                  <a:lnTo>
                    <a:pt x="1636" y="509"/>
                  </a:lnTo>
                  <a:lnTo>
                    <a:pt x="1646" y="524"/>
                  </a:lnTo>
                  <a:lnTo>
                    <a:pt x="1653" y="541"/>
                  </a:lnTo>
                  <a:lnTo>
                    <a:pt x="1658" y="559"/>
                  </a:lnTo>
                  <a:lnTo>
                    <a:pt x="1660" y="579"/>
                  </a:lnTo>
                  <a:lnTo>
                    <a:pt x="1661" y="585"/>
                  </a:lnTo>
                  <a:lnTo>
                    <a:pt x="1661" y="589"/>
                  </a:lnTo>
                  <a:lnTo>
                    <a:pt x="1661" y="625"/>
                  </a:lnTo>
                  <a:lnTo>
                    <a:pt x="1661" y="255"/>
                  </a:lnTo>
                  <a:lnTo>
                    <a:pt x="1660" y="257"/>
                  </a:lnTo>
                  <a:lnTo>
                    <a:pt x="1660" y="446"/>
                  </a:lnTo>
                  <a:lnTo>
                    <a:pt x="1636" y="422"/>
                  </a:lnTo>
                  <a:lnTo>
                    <a:pt x="1607" y="405"/>
                  </a:lnTo>
                  <a:lnTo>
                    <a:pt x="1574" y="395"/>
                  </a:lnTo>
                  <a:lnTo>
                    <a:pt x="1538" y="391"/>
                  </a:lnTo>
                  <a:lnTo>
                    <a:pt x="1499" y="395"/>
                  </a:lnTo>
                  <a:lnTo>
                    <a:pt x="1466" y="405"/>
                  </a:lnTo>
                  <a:lnTo>
                    <a:pt x="1437" y="422"/>
                  </a:lnTo>
                  <a:lnTo>
                    <a:pt x="1413" y="445"/>
                  </a:lnTo>
                  <a:lnTo>
                    <a:pt x="1394" y="474"/>
                  </a:lnTo>
                  <a:lnTo>
                    <a:pt x="1379" y="507"/>
                  </a:lnTo>
                  <a:lnTo>
                    <a:pt x="1370" y="545"/>
                  </a:lnTo>
                  <a:lnTo>
                    <a:pt x="1366" y="585"/>
                  </a:lnTo>
                  <a:lnTo>
                    <a:pt x="1366" y="589"/>
                  </a:lnTo>
                  <a:lnTo>
                    <a:pt x="1365" y="613"/>
                  </a:lnTo>
                  <a:lnTo>
                    <a:pt x="1366" y="640"/>
                  </a:lnTo>
                  <a:lnTo>
                    <a:pt x="1370" y="683"/>
                  </a:lnTo>
                  <a:lnTo>
                    <a:pt x="1380" y="720"/>
                  </a:lnTo>
                  <a:lnTo>
                    <a:pt x="1394" y="754"/>
                  </a:lnTo>
                  <a:lnTo>
                    <a:pt x="1413" y="782"/>
                  </a:lnTo>
                  <a:lnTo>
                    <a:pt x="1437" y="806"/>
                  </a:lnTo>
                  <a:lnTo>
                    <a:pt x="1466" y="822"/>
                  </a:lnTo>
                  <a:lnTo>
                    <a:pt x="1499" y="832"/>
                  </a:lnTo>
                  <a:lnTo>
                    <a:pt x="1538" y="835"/>
                  </a:lnTo>
                  <a:lnTo>
                    <a:pt x="1577" y="832"/>
                  </a:lnTo>
                  <a:lnTo>
                    <a:pt x="1611" y="821"/>
                  </a:lnTo>
                  <a:lnTo>
                    <a:pt x="1641" y="803"/>
                  </a:lnTo>
                  <a:lnTo>
                    <a:pt x="1665" y="777"/>
                  </a:lnTo>
                  <a:lnTo>
                    <a:pt x="1665" y="813"/>
                  </a:lnTo>
                  <a:lnTo>
                    <a:pt x="1667" y="818"/>
                  </a:lnTo>
                  <a:lnTo>
                    <a:pt x="1675" y="825"/>
                  </a:lnTo>
                  <a:lnTo>
                    <a:pt x="1679" y="827"/>
                  </a:lnTo>
                  <a:lnTo>
                    <a:pt x="1755" y="827"/>
                  </a:lnTo>
                  <a:lnTo>
                    <a:pt x="1760" y="825"/>
                  </a:lnTo>
                  <a:lnTo>
                    <a:pt x="1767" y="818"/>
                  </a:lnTo>
                  <a:lnTo>
                    <a:pt x="1769" y="813"/>
                  </a:lnTo>
                  <a:lnTo>
                    <a:pt x="1769" y="777"/>
                  </a:lnTo>
                  <a:lnTo>
                    <a:pt x="1769" y="747"/>
                  </a:lnTo>
                  <a:lnTo>
                    <a:pt x="1769" y="480"/>
                  </a:lnTo>
                  <a:lnTo>
                    <a:pt x="1769" y="446"/>
                  </a:lnTo>
                  <a:lnTo>
                    <a:pt x="1769" y="257"/>
                  </a:lnTo>
                  <a:moveTo>
                    <a:pt x="2254" y="608"/>
                  </a:moveTo>
                  <a:lnTo>
                    <a:pt x="2252" y="576"/>
                  </a:lnTo>
                  <a:lnTo>
                    <a:pt x="2251" y="562"/>
                  </a:lnTo>
                  <a:lnTo>
                    <a:pt x="2241" y="520"/>
                  </a:lnTo>
                  <a:lnTo>
                    <a:pt x="2225" y="483"/>
                  </a:lnTo>
                  <a:lnTo>
                    <a:pt x="2214" y="467"/>
                  </a:lnTo>
                  <a:lnTo>
                    <a:pt x="2202" y="451"/>
                  </a:lnTo>
                  <a:lnTo>
                    <a:pt x="2174" y="425"/>
                  </a:lnTo>
                  <a:lnTo>
                    <a:pt x="2143" y="408"/>
                  </a:lnTo>
                  <a:lnTo>
                    <a:pt x="2143" y="574"/>
                  </a:lnTo>
                  <a:lnTo>
                    <a:pt x="2143" y="576"/>
                  </a:lnTo>
                  <a:lnTo>
                    <a:pt x="1968" y="576"/>
                  </a:lnTo>
                  <a:lnTo>
                    <a:pt x="1968" y="574"/>
                  </a:lnTo>
                  <a:lnTo>
                    <a:pt x="1969" y="551"/>
                  </a:lnTo>
                  <a:lnTo>
                    <a:pt x="1974" y="530"/>
                  </a:lnTo>
                  <a:lnTo>
                    <a:pt x="1981" y="512"/>
                  </a:lnTo>
                  <a:lnTo>
                    <a:pt x="1991" y="496"/>
                  </a:lnTo>
                  <a:lnTo>
                    <a:pt x="2004" y="483"/>
                  </a:lnTo>
                  <a:lnTo>
                    <a:pt x="2019" y="474"/>
                  </a:lnTo>
                  <a:lnTo>
                    <a:pt x="2036" y="469"/>
                  </a:lnTo>
                  <a:lnTo>
                    <a:pt x="2055" y="467"/>
                  </a:lnTo>
                  <a:lnTo>
                    <a:pt x="2075" y="469"/>
                  </a:lnTo>
                  <a:lnTo>
                    <a:pt x="2092" y="474"/>
                  </a:lnTo>
                  <a:lnTo>
                    <a:pt x="2107" y="483"/>
                  </a:lnTo>
                  <a:lnTo>
                    <a:pt x="2120" y="496"/>
                  </a:lnTo>
                  <a:lnTo>
                    <a:pt x="2130" y="512"/>
                  </a:lnTo>
                  <a:lnTo>
                    <a:pt x="2137" y="530"/>
                  </a:lnTo>
                  <a:lnTo>
                    <a:pt x="2142" y="551"/>
                  </a:lnTo>
                  <a:lnTo>
                    <a:pt x="2143" y="574"/>
                  </a:lnTo>
                  <a:lnTo>
                    <a:pt x="2143" y="408"/>
                  </a:lnTo>
                  <a:lnTo>
                    <a:pt x="2140" y="406"/>
                  </a:lnTo>
                  <a:lnTo>
                    <a:pt x="2100" y="395"/>
                  </a:lnTo>
                  <a:lnTo>
                    <a:pt x="2055" y="391"/>
                  </a:lnTo>
                  <a:lnTo>
                    <a:pt x="2011" y="395"/>
                  </a:lnTo>
                  <a:lnTo>
                    <a:pt x="1972" y="406"/>
                  </a:lnTo>
                  <a:lnTo>
                    <a:pt x="1938" y="425"/>
                  </a:lnTo>
                  <a:lnTo>
                    <a:pt x="1910" y="451"/>
                  </a:lnTo>
                  <a:lnTo>
                    <a:pt x="1887" y="483"/>
                  </a:lnTo>
                  <a:lnTo>
                    <a:pt x="1870" y="521"/>
                  </a:lnTo>
                  <a:lnTo>
                    <a:pt x="1860" y="564"/>
                  </a:lnTo>
                  <a:lnTo>
                    <a:pt x="1857" y="613"/>
                  </a:lnTo>
                  <a:lnTo>
                    <a:pt x="1858" y="633"/>
                  </a:lnTo>
                  <a:lnTo>
                    <a:pt x="1862" y="679"/>
                  </a:lnTo>
                  <a:lnTo>
                    <a:pt x="1873" y="719"/>
                  </a:lnTo>
                  <a:lnTo>
                    <a:pt x="1890" y="754"/>
                  </a:lnTo>
                  <a:lnTo>
                    <a:pt x="1914" y="783"/>
                  </a:lnTo>
                  <a:lnTo>
                    <a:pt x="1942" y="806"/>
                  </a:lnTo>
                  <a:lnTo>
                    <a:pt x="1975" y="822"/>
                  </a:lnTo>
                  <a:lnTo>
                    <a:pt x="2013" y="832"/>
                  </a:lnTo>
                  <a:lnTo>
                    <a:pt x="2056" y="835"/>
                  </a:lnTo>
                  <a:lnTo>
                    <a:pt x="2083" y="834"/>
                  </a:lnTo>
                  <a:lnTo>
                    <a:pt x="2109" y="830"/>
                  </a:lnTo>
                  <a:lnTo>
                    <a:pt x="2133" y="824"/>
                  </a:lnTo>
                  <a:lnTo>
                    <a:pt x="2155" y="816"/>
                  </a:lnTo>
                  <a:lnTo>
                    <a:pt x="2175" y="805"/>
                  </a:lnTo>
                  <a:lnTo>
                    <a:pt x="2192" y="794"/>
                  </a:lnTo>
                  <a:lnTo>
                    <a:pt x="2207" y="782"/>
                  </a:lnTo>
                  <a:lnTo>
                    <a:pt x="2220" y="769"/>
                  </a:lnTo>
                  <a:lnTo>
                    <a:pt x="2229" y="758"/>
                  </a:lnTo>
                  <a:lnTo>
                    <a:pt x="2230" y="756"/>
                  </a:lnTo>
                  <a:lnTo>
                    <a:pt x="2237" y="744"/>
                  </a:lnTo>
                  <a:lnTo>
                    <a:pt x="2241" y="733"/>
                  </a:lnTo>
                  <a:lnTo>
                    <a:pt x="2243" y="723"/>
                  </a:lnTo>
                  <a:lnTo>
                    <a:pt x="2243" y="718"/>
                  </a:lnTo>
                  <a:lnTo>
                    <a:pt x="2241" y="714"/>
                  </a:lnTo>
                  <a:lnTo>
                    <a:pt x="2234" y="708"/>
                  </a:lnTo>
                  <a:lnTo>
                    <a:pt x="2230" y="707"/>
                  </a:lnTo>
                  <a:lnTo>
                    <a:pt x="2148" y="707"/>
                  </a:lnTo>
                  <a:lnTo>
                    <a:pt x="2144" y="708"/>
                  </a:lnTo>
                  <a:lnTo>
                    <a:pt x="2138" y="711"/>
                  </a:lnTo>
                  <a:lnTo>
                    <a:pt x="2135" y="714"/>
                  </a:lnTo>
                  <a:lnTo>
                    <a:pt x="2130" y="720"/>
                  </a:lnTo>
                  <a:lnTo>
                    <a:pt x="2114" y="737"/>
                  </a:lnTo>
                  <a:lnTo>
                    <a:pt x="2097" y="749"/>
                  </a:lnTo>
                  <a:lnTo>
                    <a:pt x="2077" y="756"/>
                  </a:lnTo>
                  <a:lnTo>
                    <a:pt x="2055" y="758"/>
                  </a:lnTo>
                  <a:lnTo>
                    <a:pt x="2036" y="756"/>
                  </a:lnTo>
                  <a:lnTo>
                    <a:pt x="2019" y="751"/>
                  </a:lnTo>
                  <a:lnTo>
                    <a:pt x="2005" y="741"/>
                  </a:lnTo>
                  <a:lnTo>
                    <a:pt x="1992" y="728"/>
                  </a:lnTo>
                  <a:lnTo>
                    <a:pt x="1982" y="712"/>
                  </a:lnTo>
                  <a:lnTo>
                    <a:pt x="1975" y="694"/>
                  </a:lnTo>
                  <a:lnTo>
                    <a:pt x="1970" y="674"/>
                  </a:lnTo>
                  <a:lnTo>
                    <a:pt x="1968" y="652"/>
                  </a:lnTo>
                  <a:lnTo>
                    <a:pt x="1968" y="645"/>
                  </a:lnTo>
                  <a:lnTo>
                    <a:pt x="2240" y="645"/>
                  </a:lnTo>
                  <a:lnTo>
                    <a:pt x="2245" y="644"/>
                  </a:lnTo>
                  <a:lnTo>
                    <a:pt x="2252" y="636"/>
                  </a:lnTo>
                  <a:lnTo>
                    <a:pt x="2254" y="631"/>
                  </a:lnTo>
                  <a:lnTo>
                    <a:pt x="2254" y="608"/>
                  </a:lnTo>
                  <a:moveTo>
                    <a:pt x="3679" y="0"/>
                  </a:moveTo>
                  <a:lnTo>
                    <a:pt x="3653" y="0"/>
                  </a:lnTo>
                  <a:lnTo>
                    <a:pt x="3653" y="23"/>
                  </a:lnTo>
                  <a:lnTo>
                    <a:pt x="3653" y="24"/>
                  </a:lnTo>
                  <a:lnTo>
                    <a:pt x="25" y="71"/>
                  </a:lnTo>
                  <a:lnTo>
                    <a:pt x="55" y="1035"/>
                  </a:lnTo>
                  <a:lnTo>
                    <a:pt x="24" y="71"/>
                  </a:lnTo>
                  <a:lnTo>
                    <a:pt x="3653" y="23"/>
                  </a:lnTo>
                  <a:lnTo>
                    <a:pt x="3653" y="0"/>
                  </a:lnTo>
                  <a:lnTo>
                    <a:pt x="0" y="48"/>
                  </a:lnTo>
                  <a:lnTo>
                    <a:pt x="33" y="1089"/>
                  </a:lnTo>
                  <a:lnTo>
                    <a:pt x="189" y="1089"/>
                  </a:lnTo>
                  <a:lnTo>
                    <a:pt x="195" y="1066"/>
                  </a:lnTo>
                  <a:lnTo>
                    <a:pt x="201" y="1042"/>
                  </a:lnTo>
                  <a:lnTo>
                    <a:pt x="78" y="1042"/>
                  </a:lnTo>
                  <a:lnTo>
                    <a:pt x="49" y="95"/>
                  </a:lnTo>
                  <a:lnTo>
                    <a:pt x="3627" y="47"/>
                  </a:lnTo>
                  <a:lnTo>
                    <a:pt x="3529" y="987"/>
                  </a:lnTo>
                  <a:lnTo>
                    <a:pt x="3552" y="987"/>
                  </a:lnTo>
                  <a:lnTo>
                    <a:pt x="3576" y="987"/>
                  </a:lnTo>
                  <a:lnTo>
                    <a:pt x="3677" y="23"/>
                  </a:lnTo>
                  <a:lnTo>
                    <a:pt x="3679" y="0"/>
                  </a:lnTo>
                </a:path>
              </a:pathLst>
            </a:custGeom>
            <a:solidFill>
              <a:srgbClr val="473C3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cxnSp>
          <p:nvCxnSpPr>
            <p:cNvPr id="9" name="Line 250">
              <a:extLst>
                <a:ext uri="{FF2B5EF4-FFF2-40B4-BE49-F238E27FC236}">
                  <a16:creationId xmlns:a16="http://schemas.microsoft.com/office/drawing/2014/main" xmlns="" id="{73DCF1DF-2F7D-E34B-B095-CAA20C556C3F}"/>
                </a:ext>
              </a:extLst>
            </p:cNvPr>
            <p:cNvCxnSpPr>
              <a:cxnSpLocks noChangeAspect="1" noEditPoints="1" noChangeArrowheads="1" noChangeShapeType="1"/>
            </p:cNvCxnSpPr>
            <p:nvPr/>
          </p:nvCxnSpPr>
          <p:spPr bwMode="auto">
            <a:xfrm>
              <a:off x="17473" y="2702"/>
              <a:ext cx="0" cy="584"/>
            </a:xfrm>
            <a:prstGeom prst="line">
              <a:avLst/>
            </a:prstGeom>
            <a:noFill/>
            <a:ln w="67247">
              <a:solidFill>
                <a:srgbClr val="473C39"/>
              </a:solidFill>
              <a:prstDash val="solid"/>
              <a:round/>
              <a:headEnd/>
              <a:tailEnd/>
            </a:ln>
            <a:extLst>
              <a:ext uri="{909E8E84-426E-40DD-AFC4-6F175D3DCCD1}">
                <a14:hiddenFill xmlns:a14="http://schemas.microsoft.com/office/drawing/2010/main">
                  <a:noFill/>
                </a14:hiddenFill>
              </a:ext>
            </a:extLst>
          </p:spPr>
        </p:cxnSp>
        <p:cxnSp>
          <p:nvCxnSpPr>
            <p:cNvPr id="10" name="Line 249">
              <a:extLst>
                <a:ext uri="{FF2B5EF4-FFF2-40B4-BE49-F238E27FC236}">
                  <a16:creationId xmlns:a16="http://schemas.microsoft.com/office/drawing/2014/main" xmlns="" id="{B4BB8D9A-CF1E-164E-9023-B6C0D453D36D}"/>
                </a:ext>
              </a:extLst>
            </p:cNvPr>
            <p:cNvCxnSpPr>
              <a:cxnSpLocks noChangeAspect="1" noEditPoints="1" noChangeArrowheads="1" noChangeShapeType="1"/>
            </p:cNvCxnSpPr>
            <p:nvPr/>
          </p:nvCxnSpPr>
          <p:spPr bwMode="auto">
            <a:xfrm>
              <a:off x="17686" y="2702"/>
              <a:ext cx="0" cy="584"/>
            </a:xfrm>
            <a:prstGeom prst="line">
              <a:avLst/>
            </a:prstGeom>
            <a:noFill/>
            <a:ln w="67259">
              <a:solidFill>
                <a:srgbClr val="473C39"/>
              </a:solidFill>
              <a:prstDash val="solid"/>
              <a:round/>
              <a:headEnd/>
              <a:tailEnd/>
            </a:ln>
            <a:extLst>
              <a:ext uri="{909E8E84-426E-40DD-AFC4-6F175D3DCCD1}">
                <a14:hiddenFill xmlns:a14="http://schemas.microsoft.com/office/drawing/2010/main">
                  <a:noFill/>
                </a14:hiddenFill>
              </a:ext>
            </a:extLst>
          </p:spPr>
        </p:cxnSp>
        <p:cxnSp>
          <p:nvCxnSpPr>
            <p:cNvPr id="11" name="Line 248">
              <a:extLst>
                <a:ext uri="{FF2B5EF4-FFF2-40B4-BE49-F238E27FC236}">
                  <a16:creationId xmlns:a16="http://schemas.microsoft.com/office/drawing/2014/main" xmlns="" id="{9BC8CEE7-35CE-324E-984B-C50EB73BCE56}"/>
                </a:ext>
              </a:extLst>
            </p:cNvPr>
            <p:cNvCxnSpPr>
              <a:cxnSpLocks noChangeAspect="1" noEditPoints="1" noChangeArrowheads="1" noChangeShapeType="1"/>
            </p:cNvCxnSpPr>
            <p:nvPr/>
          </p:nvCxnSpPr>
          <p:spPr bwMode="auto">
            <a:xfrm>
              <a:off x="17899" y="2859"/>
              <a:ext cx="0" cy="427"/>
            </a:xfrm>
            <a:prstGeom prst="line">
              <a:avLst/>
            </a:prstGeom>
            <a:noFill/>
            <a:ln w="67767">
              <a:solidFill>
                <a:srgbClr val="473C39"/>
              </a:solidFill>
              <a:prstDash val="solid"/>
              <a:round/>
              <a:headEnd/>
              <a:tailEnd/>
            </a:ln>
            <a:extLst>
              <a:ext uri="{909E8E84-426E-40DD-AFC4-6F175D3DCCD1}">
                <a14:hiddenFill xmlns:a14="http://schemas.microsoft.com/office/drawing/2010/main">
                  <a:noFill/>
                </a14:hiddenFill>
              </a:ext>
            </a:extLst>
          </p:spPr>
        </p:cxnSp>
        <p:pic>
          <p:nvPicPr>
            <p:cNvPr id="12" name="Picture 247">
              <a:extLst>
                <a:ext uri="{FF2B5EF4-FFF2-40B4-BE49-F238E27FC236}">
                  <a16:creationId xmlns:a16="http://schemas.microsoft.com/office/drawing/2014/main" xmlns="" id="{0E549E11-7AB1-7941-95A3-CFC74FF2099B}"/>
                </a:ext>
              </a:extLst>
            </p:cNvPr>
            <p:cNvPicPr>
              <a:picLocks noChangeAspect="1" noEditPoint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851" y="2676"/>
              <a:ext cx="19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46">
              <a:extLst>
                <a:ext uri="{FF2B5EF4-FFF2-40B4-BE49-F238E27FC236}">
                  <a16:creationId xmlns:a16="http://schemas.microsoft.com/office/drawing/2014/main" xmlns="" id="{27180F9D-F504-3348-9264-8E5BDBBC96E8}"/>
                </a:ext>
              </a:extLst>
            </p:cNvPr>
            <p:cNvSpPr>
              <a:spLocks noChangeAspect="1" noEditPoints="1" noChangeArrowheads="1" noChangeShapeType="1" noTextEdit="1"/>
            </p:cNvSpPr>
            <p:nvPr/>
          </p:nvSpPr>
          <p:spPr bwMode="auto">
            <a:xfrm>
              <a:off x="18058" y="2850"/>
              <a:ext cx="400" cy="436"/>
            </a:xfrm>
            <a:custGeom>
              <a:avLst/>
              <a:gdLst>
                <a:gd name="T0" fmla="+- 0 18150 18059"/>
                <a:gd name="T1" fmla="*/ T0 w 400"/>
                <a:gd name="T2" fmla="+- 0 2859 2850"/>
                <a:gd name="T3" fmla="*/ 2859 h 436"/>
                <a:gd name="T4" fmla="+- 0 18072 18059"/>
                <a:gd name="T5" fmla="*/ T4 w 400"/>
                <a:gd name="T6" fmla="+- 0 2859 2850"/>
                <a:gd name="T7" fmla="*/ 2859 h 436"/>
                <a:gd name="T8" fmla="+- 0 18068 18059"/>
                <a:gd name="T9" fmla="*/ T8 w 400"/>
                <a:gd name="T10" fmla="+- 0 2860 2850"/>
                <a:gd name="T11" fmla="*/ 2860 h 436"/>
                <a:gd name="T12" fmla="+- 0 18060 18059"/>
                <a:gd name="T13" fmla="*/ T12 w 400"/>
                <a:gd name="T14" fmla="+- 0 2867 2850"/>
                <a:gd name="T15" fmla="*/ 2867 h 436"/>
                <a:gd name="T16" fmla="+- 0 18059 18059"/>
                <a:gd name="T17" fmla="*/ T16 w 400"/>
                <a:gd name="T18" fmla="+- 0 2872 2850"/>
                <a:gd name="T19" fmla="*/ 2872 h 436"/>
                <a:gd name="T20" fmla="+- 0 18059 18059"/>
                <a:gd name="T21" fmla="*/ T20 w 400"/>
                <a:gd name="T22" fmla="+- 0 3272 2850"/>
                <a:gd name="T23" fmla="*/ 3272 h 436"/>
                <a:gd name="T24" fmla="+- 0 18060 18059"/>
                <a:gd name="T25" fmla="*/ T24 w 400"/>
                <a:gd name="T26" fmla="+- 0 3277 2850"/>
                <a:gd name="T27" fmla="*/ 3277 h 436"/>
                <a:gd name="T28" fmla="+- 0 18068 18059"/>
                <a:gd name="T29" fmla="*/ T28 w 400"/>
                <a:gd name="T30" fmla="+- 0 3284 2850"/>
                <a:gd name="T31" fmla="*/ 3284 h 436"/>
                <a:gd name="T32" fmla="+- 0 18072 18059"/>
                <a:gd name="T33" fmla="*/ T32 w 400"/>
                <a:gd name="T34" fmla="+- 0 3286 2850"/>
                <a:gd name="T35" fmla="*/ 3286 h 436"/>
                <a:gd name="T36" fmla="+- 0 18155 18059"/>
                <a:gd name="T37" fmla="*/ T36 w 400"/>
                <a:gd name="T38" fmla="+- 0 3286 2850"/>
                <a:gd name="T39" fmla="*/ 3286 h 436"/>
                <a:gd name="T40" fmla="+- 0 18160 18059"/>
                <a:gd name="T41" fmla="*/ T40 w 400"/>
                <a:gd name="T42" fmla="+- 0 3284 2850"/>
                <a:gd name="T43" fmla="*/ 3284 h 436"/>
                <a:gd name="T44" fmla="+- 0 18167 18059"/>
                <a:gd name="T45" fmla="*/ T44 w 400"/>
                <a:gd name="T46" fmla="+- 0 3277 2850"/>
                <a:gd name="T47" fmla="*/ 3277 h 436"/>
                <a:gd name="T48" fmla="+- 0 18169 18059"/>
                <a:gd name="T49" fmla="*/ T48 w 400"/>
                <a:gd name="T50" fmla="+- 0 3272 2850"/>
                <a:gd name="T51" fmla="*/ 3272 h 436"/>
                <a:gd name="T52" fmla="+- 0 18169 18059"/>
                <a:gd name="T53" fmla="*/ T52 w 400"/>
                <a:gd name="T54" fmla="+- 0 3040 2850"/>
                <a:gd name="T55" fmla="*/ 3040 h 436"/>
                <a:gd name="T56" fmla="+- 0 18170 18059"/>
                <a:gd name="T57" fmla="*/ T56 w 400"/>
                <a:gd name="T58" fmla="+- 0 3018 2850"/>
                <a:gd name="T59" fmla="*/ 3018 h 436"/>
                <a:gd name="T60" fmla="+- 0 18175 18059"/>
                <a:gd name="T61" fmla="*/ T60 w 400"/>
                <a:gd name="T62" fmla="+- 0 2998 2850"/>
                <a:gd name="T63" fmla="*/ 2998 h 436"/>
                <a:gd name="T64" fmla="+- 0 18182 18059"/>
                <a:gd name="T65" fmla="*/ T64 w 400"/>
                <a:gd name="T66" fmla="+- 0 2981 2850"/>
                <a:gd name="T67" fmla="*/ 2981 h 436"/>
                <a:gd name="T68" fmla="+- 0 18193 18059"/>
                <a:gd name="T69" fmla="*/ T68 w 400"/>
                <a:gd name="T70" fmla="+- 0 2966 2850"/>
                <a:gd name="T71" fmla="*/ 2966 h 436"/>
                <a:gd name="T72" fmla="+- 0 18207 18059"/>
                <a:gd name="T73" fmla="*/ T72 w 400"/>
                <a:gd name="T74" fmla="+- 0 2954 2850"/>
                <a:gd name="T75" fmla="*/ 2954 h 436"/>
                <a:gd name="T76" fmla="+- 0 18222 18059"/>
                <a:gd name="T77" fmla="*/ T76 w 400"/>
                <a:gd name="T78" fmla="+- 0 2946 2850"/>
                <a:gd name="T79" fmla="*/ 2946 h 436"/>
                <a:gd name="T80" fmla="+- 0 18240 18059"/>
                <a:gd name="T81" fmla="*/ T80 w 400"/>
                <a:gd name="T82" fmla="+- 0 2941 2850"/>
                <a:gd name="T83" fmla="*/ 2941 h 436"/>
                <a:gd name="T84" fmla="+- 0 18259 18059"/>
                <a:gd name="T85" fmla="*/ T84 w 400"/>
                <a:gd name="T86" fmla="+- 0 2939 2850"/>
                <a:gd name="T87" fmla="*/ 2939 h 436"/>
                <a:gd name="T88" fmla="+- 0 18439 18059"/>
                <a:gd name="T89" fmla="*/ T88 w 400"/>
                <a:gd name="T90" fmla="+- 0 2939 2850"/>
                <a:gd name="T91" fmla="*/ 2939 h 436"/>
                <a:gd name="T92" fmla="+- 0 18434 18059"/>
                <a:gd name="T93" fmla="*/ T92 w 400"/>
                <a:gd name="T94" fmla="+- 0 2927 2850"/>
                <a:gd name="T95" fmla="*/ 2927 h 436"/>
                <a:gd name="T96" fmla="+- 0 18423 18059"/>
                <a:gd name="T97" fmla="*/ T96 w 400"/>
                <a:gd name="T98" fmla="+- 0 2912 2850"/>
                <a:gd name="T99" fmla="*/ 2912 h 436"/>
                <a:gd name="T100" fmla="+- 0 18164 18059"/>
                <a:gd name="T101" fmla="*/ T100 w 400"/>
                <a:gd name="T102" fmla="+- 0 2912 2850"/>
                <a:gd name="T103" fmla="*/ 2912 h 436"/>
                <a:gd name="T104" fmla="+- 0 18164 18059"/>
                <a:gd name="T105" fmla="*/ T104 w 400"/>
                <a:gd name="T106" fmla="+- 0 2872 2850"/>
                <a:gd name="T107" fmla="*/ 2872 h 436"/>
                <a:gd name="T108" fmla="+- 0 18162 18059"/>
                <a:gd name="T109" fmla="*/ T108 w 400"/>
                <a:gd name="T110" fmla="+- 0 2867 2850"/>
                <a:gd name="T111" fmla="*/ 2867 h 436"/>
                <a:gd name="T112" fmla="+- 0 18155 18059"/>
                <a:gd name="T113" fmla="*/ T112 w 400"/>
                <a:gd name="T114" fmla="+- 0 2860 2850"/>
                <a:gd name="T115" fmla="*/ 2860 h 436"/>
                <a:gd name="T116" fmla="+- 0 18150 18059"/>
                <a:gd name="T117" fmla="*/ T116 w 400"/>
                <a:gd name="T118" fmla="+- 0 2859 2850"/>
                <a:gd name="T119" fmla="*/ 2859 h 436"/>
                <a:gd name="T120" fmla="+- 0 18439 18059"/>
                <a:gd name="T121" fmla="*/ T120 w 400"/>
                <a:gd name="T122" fmla="+- 0 2939 2850"/>
                <a:gd name="T123" fmla="*/ 2939 h 436"/>
                <a:gd name="T124" fmla="+- 0 18259 18059"/>
                <a:gd name="T125" fmla="*/ T124 w 400"/>
                <a:gd name="T126" fmla="+- 0 2939 2850"/>
                <a:gd name="T127" fmla="*/ 2939 h 436"/>
                <a:gd name="T128" fmla="+- 0 18279 18059"/>
                <a:gd name="T129" fmla="*/ T128 w 400"/>
                <a:gd name="T130" fmla="+- 0 2941 2850"/>
                <a:gd name="T131" fmla="*/ 2941 h 436"/>
                <a:gd name="T132" fmla="+- 0 18297 18059"/>
                <a:gd name="T133" fmla="*/ T132 w 400"/>
                <a:gd name="T134" fmla="+- 0 2946 2850"/>
                <a:gd name="T135" fmla="*/ 2946 h 436"/>
                <a:gd name="T136" fmla="+- 0 18312 18059"/>
                <a:gd name="T137" fmla="*/ T136 w 400"/>
                <a:gd name="T138" fmla="+- 0 2954 2850"/>
                <a:gd name="T139" fmla="*/ 2954 h 436"/>
                <a:gd name="T140" fmla="+- 0 18325 18059"/>
                <a:gd name="T141" fmla="*/ T140 w 400"/>
                <a:gd name="T142" fmla="+- 0 2966 2850"/>
                <a:gd name="T143" fmla="*/ 2966 h 436"/>
                <a:gd name="T144" fmla="+- 0 18335 18059"/>
                <a:gd name="T145" fmla="*/ T144 w 400"/>
                <a:gd name="T146" fmla="+- 0 2981 2850"/>
                <a:gd name="T147" fmla="*/ 2981 h 436"/>
                <a:gd name="T148" fmla="+- 0 18342 18059"/>
                <a:gd name="T149" fmla="*/ T148 w 400"/>
                <a:gd name="T150" fmla="+- 0 2998 2850"/>
                <a:gd name="T151" fmla="*/ 2998 h 436"/>
                <a:gd name="T152" fmla="+- 0 18346 18059"/>
                <a:gd name="T153" fmla="*/ T152 w 400"/>
                <a:gd name="T154" fmla="+- 0 3018 2850"/>
                <a:gd name="T155" fmla="*/ 3018 h 436"/>
                <a:gd name="T156" fmla="+- 0 18347 18059"/>
                <a:gd name="T157" fmla="*/ T156 w 400"/>
                <a:gd name="T158" fmla="+- 0 3040 2850"/>
                <a:gd name="T159" fmla="*/ 3040 h 436"/>
                <a:gd name="T160" fmla="+- 0 18347 18059"/>
                <a:gd name="T161" fmla="*/ T160 w 400"/>
                <a:gd name="T162" fmla="+- 0 3272 2850"/>
                <a:gd name="T163" fmla="*/ 3272 h 436"/>
                <a:gd name="T164" fmla="+- 0 18349 18059"/>
                <a:gd name="T165" fmla="*/ T164 w 400"/>
                <a:gd name="T166" fmla="+- 0 3277 2850"/>
                <a:gd name="T167" fmla="*/ 3277 h 436"/>
                <a:gd name="T168" fmla="+- 0 18357 18059"/>
                <a:gd name="T169" fmla="*/ T168 w 400"/>
                <a:gd name="T170" fmla="+- 0 3284 2850"/>
                <a:gd name="T171" fmla="*/ 3284 h 436"/>
                <a:gd name="T172" fmla="+- 0 18361 18059"/>
                <a:gd name="T173" fmla="*/ T172 w 400"/>
                <a:gd name="T174" fmla="+- 0 3286 2850"/>
                <a:gd name="T175" fmla="*/ 3286 h 436"/>
                <a:gd name="T176" fmla="+- 0 18445 18059"/>
                <a:gd name="T177" fmla="*/ T176 w 400"/>
                <a:gd name="T178" fmla="+- 0 3286 2850"/>
                <a:gd name="T179" fmla="*/ 3286 h 436"/>
                <a:gd name="T180" fmla="+- 0 18449 18059"/>
                <a:gd name="T181" fmla="*/ T180 w 400"/>
                <a:gd name="T182" fmla="+- 0 3284 2850"/>
                <a:gd name="T183" fmla="*/ 3284 h 436"/>
                <a:gd name="T184" fmla="+- 0 18456 18059"/>
                <a:gd name="T185" fmla="*/ T184 w 400"/>
                <a:gd name="T186" fmla="+- 0 3277 2850"/>
                <a:gd name="T187" fmla="*/ 3277 h 436"/>
                <a:gd name="T188" fmla="+- 0 18458 18059"/>
                <a:gd name="T189" fmla="*/ T188 w 400"/>
                <a:gd name="T190" fmla="+- 0 3272 2850"/>
                <a:gd name="T191" fmla="*/ 3272 h 436"/>
                <a:gd name="T192" fmla="+- 0 18458 18059"/>
                <a:gd name="T193" fmla="*/ T192 w 400"/>
                <a:gd name="T194" fmla="+- 0 3035 2850"/>
                <a:gd name="T195" fmla="*/ 3035 h 436"/>
                <a:gd name="T196" fmla="+- 0 18455 18059"/>
                <a:gd name="T197" fmla="*/ T196 w 400"/>
                <a:gd name="T198" fmla="+- 0 2995 2850"/>
                <a:gd name="T199" fmla="*/ 2995 h 436"/>
                <a:gd name="T200" fmla="+- 0 18447 18059"/>
                <a:gd name="T201" fmla="*/ T200 w 400"/>
                <a:gd name="T202" fmla="+- 0 2958 2850"/>
                <a:gd name="T203" fmla="*/ 2958 h 436"/>
                <a:gd name="T204" fmla="+- 0 18439 18059"/>
                <a:gd name="T205" fmla="*/ T204 w 400"/>
                <a:gd name="T206" fmla="+- 0 2939 2850"/>
                <a:gd name="T207" fmla="*/ 2939 h 436"/>
                <a:gd name="T208" fmla="+- 0 18298 18059"/>
                <a:gd name="T209" fmla="*/ T208 w 400"/>
                <a:gd name="T210" fmla="+- 0 2850 2850"/>
                <a:gd name="T211" fmla="*/ 2850 h 436"/>
                <a:gd name="T212" fmla="+- 0 18257 18059"/>
                <a:gd name="T213" fmla="*/ T212 w 400"/>
                <a:gd name="T214" fmla="+- 0 2854 2850"/>
                <a:gd name="T215" fmla="*/ 2854 h 436"/>
                <a:gd name="T216" fmla="+- 0 18222 18059"/>
                <a:gd name="T217" fmla="*/ T216 w 400"/>
                <a:gd name="T218" fmla="+- 0 2866 2850"/>
                <a:gd name="T219" fmla="*/ 2866 h 436"/>
                <a:gd name="T220" fmla="+- 0 18190 18059"/>
                <a:gd name="T221" fmla="*/ T220 w 400"/>
                <a:gd name="T222" fmla="+- 0 2885 2850"/>
                <a:gd name="T223" fmla="*/ 2885 h 436"/>
                <a:gd name="T224" fmla="+- 0 18164 18059"/>
                <a:gd name="T225" fmla="*/ T224 w 400"/>
                <a:gd name="T226" fmla="+- 0 2912 2850"/>
                <a:gd name="T227" fmla="*/ 2912 h 436"/>
                <a:gd name="T228" fmla="+- 0 18423 18059"/>
                <a:gd name="T229" fmla="*/ T228 w 400"/>
                <a:gd name="T230" fmla="+- 0 2912 2850"/>
                <a:gd name="T231" fmla="*/ 2912 h 436"/>
                <a:gd name="T232" fmla="+- 0 18415 18059"/>
                <a:gd name="T233" fmla="*/ T232 w 400"/>
                <a:gd name="T234" fmla="+- 0 2900 2850"/>
                <a:gd name="T235" fmla="*/ 2900 h 436"/>
                <a:gd name="T236" fmla="+- 0 18391 18059"/>
                <a:gd name="T237" fmla="*/ T236 w 400"/>
                <a:gd name="T238" fmla="+- 0 2878 2850"/>
                <a:gd name="T239" fmla="*/ 2878 h 436"/>
                <a:gd name="T240" fmla="+- 0 18364 18059"/>
                <a:gd name="T241" fmla="*/ T240 w 400"/>
                <a:gd name="T242" fmla="+- 0 2863 2850"/>
                <a:gd name="T243" fmla="*/ 2863 h 436"/>
                <a:gd name="T244" fmla="+- 0 18333 18059"/>
                <a:gd name="T245" fmla="*/ T244 w 400"/>
                <a:gd name="T246" fmla="+- 0 2853 2850"/>
                <a:gd name="T247" fmla="*/ 2853 h 436"/>
                <a:gd name="T248" fmla="+- 0 18298 18059"/>
                <a:gd name="T249" fmla="*/ T248 w 400"/>
                <a:gd name="T250" fmla="+- 0 2850 2850"/>
                <a:gd name="T251" fmla="*/ 2850 h 4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400" h="436">
                  <a:moveTo>
                    <a:pt x="91" y="9"/>
                  </a:moveTo>
                  <a:lnTo>
                    <a:pt x="13" y="9"/>
                  </a:lnTo>
                  <a:lnTo>
                    <a:pt x="9" y="10"/>
                  </a:lnTo>
                  <a:lnTo>
                    <a:pt x="1" y="17"/>
                  </a:lnTo>
                  <a:lnTo>
                    <a:pt x="0" y="22"/>
                  </a:lnTo>
                  <a:lnTo>
                    <a:pt x="0" y="422"/>
                  </a:lnTo>
                  <a:lnTo>
                    <a:pt x="1" y="427"/>
                  </a:lnTo>
                  <a:lnTo>
                    <a:pt x="9" y="434"/>
                  </a:lnTo>
                  <a:lnTo>
                    <a:pt x="13" y="436"/>
                  </a:lnTo>
                  <a:lnTo>
                    <a:pt x="96" y="436"/>
                  </a:lnTo>
                  <a:lnTo>
                    <a:pt x="101" y="434"/>
                  </a:lnTo>
                  <a:lnTo>
                    <a:pt x="108" y="427"/>
                  </a:lnTo>
                  <a:lnTo>
                    <a:pt x="110" y="422"/>
                  </a:lnTo>
                  <a:lnTo>
                    <a:pt x="110" y="190"/>
                  </a:lnTo>
                  <a:lnTo>
                    <a:pt x="111" y="168"/>
                  </a:lnTo>
                  <a:lnTo>
                    <a:pt x="116" y="148"/>
                  </a:lnTo>
                  <a:lnTo>
                    <a:pt x="123" y="131"/>
                  </a:lnTo>
                  <a:lnTo>
                    <a:pt x="134" y="116"/>
                  </a:lnTo>
                  <a:lnTo>
                    <a:pt x="148" y="104"/>
                  </a:lnTo>
                  <a:lnTo>
                    <a:pt x="163" y="96"/>
                  </a:lnTo>
                  <a:lnTo>
                    <a:pt x="181" y="91"/>
                  </a:lnTo>
                  <a:lnTo>
                    <a:pt x="200" y="89"/>
                  </a:lnTo>
                  <a:lnTo>
                    <a:pt x="380" y="89"/>
                  </a:lnTo>
                  <a:lnTo>
                    <a:pt x="375" y="77"/>
                  </a:lnTo>
                  <a:lnTo>
                    <a:pt x="364" y="62"/>
                  </a:lnTo>
                  <a:lnTo>
                    <a:pt x="105" y="62"/>
                  </a:lnTo>
                  <a:lnTo>
                    <a:pt x="105" y="22"/>
                  </a:lnTo>
                  <a:lnTo>
                    <a:pt x="103" y="17"/>
                  </a:lnTo>
                  <a:lnTo>
                    <a:pt x="96" y="10"/>
                  </a:lnTo>
                  <a:lnTo>
                    <a:pt x="91" y="9"/>
                  </a:lnTo>
                  <a:close/>
                  <a:moveTo>
                    <a:pt x="380" y="89"/>
                  </a:moveTo>
                  <a:lnTo>
                    <a:pt x="200" y="89"/>
                  </a:lnTo>
                  <a:lnTo>
                    <a:pt x="220" y="91"/>
                  </a:lnTo>
                  <a:lnTo>
                    <a:pt x="238" y="96"/>
                  </a:lnTo>
                  <a:lnTo>
                    <a:pt x="253" y="104"/>
                  </a:lnTo>
                  <a:lnTo>
                    <a:pt x="266" y="116"/>
                  </a:lnTo>
                  <a:lnTo>
                    <a:pt x="276" y="131"/>
                  </a:lnTo>
                  <a:lnTo>
                    <a:pt x="283" y="148"/>
                  </a:lnTo>
                  <a:lnTo>
                    <a:pt x="287" y="168"/>
                  </a:lnTo>
                  <a:lnTo>
                    <a:pt x="288" y="190"/>
                  </a:lnTo>
                  <a:lnTo>
                    <a:pt x="288" y="422"/>
                  </a:lnTo>
                  <a:lnTo>
                    <a:pt x="290" y="427"/>
                  </a:lnTo>
                  <a:lnTo>
                    <a:pt x="298" y="434"/>
                  </a:lnTo>
                  <a:lnTo>
                    <a:pt x="302" y="436"/>
                  </a:lnTo>
                  <a:lnTo>
                    <a:pt x="386" y="436"/>
                  </a:lnTo>
                  <a:lnTo>
                    <a:pt x="390" y="434"/>
                  </a:lnTo>
                  <a:lnTo>
                    <a:pt x="397" y="427"/>
                  </a:lnTo>
                  <a:lnTo>
                    <a:pt x="399" y="422"/>
                  </a:lnTo>
                  <a:lnTo>
                    <a:pt x="399" y="185"/>
                  </a:lnTo>
                  <a:lnTo>
                    <a:pt x="396" y="145"/>
                  </a:lnTo>
                  <a:lnTo>
                    <a:pt x="388" y="108"/>
                  </a:lnTo>
                  <a:lnTo>
                    <a:pt x="380" y="89"/>
                  </a:lnTo>
                  <a:close/>
                  <a:moveTo>
                    <a:pt x="239" y="0"/>
                  </a:moveTo>
                  <a:lnTo>
                    <a:pt x="198" y="4"/>
                  </a:lnTo>
                  <a:lnTo>
                    <a:pt x="163" y="16"/>
                  </a:lnTo>
                  <a:lnTo>
                    <a:pt x="131" y="35"/>
                  </a:lnTo>
                  <a:lnTo>
                    <a:pt x="105" y="62"/>
                  </a:lnTo>
                  <a:lnTo>
                    <a:pt x="364" y="62"/>
                  </a:lnTo>
                  <a:lnTo>
                    <a:pt x="356" y="50"/>
                  </a:lnTo>
                  <a:lnTo>
                    <a:pt x="332" y="28"/>
                  </a:lnTo>
                  <a:lnTo>
                    <a:pt x="305" y="13"/>
                  </a:lnTo>
                  <a:lnTo>
                    <a:pt x="274" y="3"/>
                  </a:lnTo>
                  <a:lnTo>
                    <a:pt x="239" y="0"/>
                  </a:lnTo>
                  <a:close/>
                </a:path>
              </a:pathLst>
            </a:custGeom>
            <a:solidFill>
              <a:srgbClr val="473C3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pic>
          <p:nvPicPr>
            <p:cNvPr id="14" name="Picture 245">
              <a:extLst>
                <a:ext uri="{FF2B5EF4-FFF2-40B4-BE49-F238E27FC236}">
                  <a16:creationId xmlns:a16="http://schemas.microsoft.com/office/drawing/2014/main" xmlns="" id="{74E5CE27-5EEB-9C4F-8BDA-A5F98EAA3DBE}"/>
                </a:ext>
              </a:extLst>
            </p:cNvPr>
            <p:cNvPicPr>
              <a:picLocks noChangeAspect="1" noEditPoint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687" y="3802"/>
              <a:ext cx="12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244">
              <a:extLst>
                <a:ext uri="{FF2B5EF4-FFF2-40B4-BE49-F238E27FC236}">
                  <a16:creationId xmlns:a16="http://schemas.microsoft.com/office/drawing/2014/main" xmlns="" id="{2FC291A4-B1E8-094E-8BEF-F163F9DB6AB0}"/>
                </a:ext>
              </a:extLst>
            </p:cNvPr>
            <p:cNvSpPr>
              <a:spLocks noChangeAspect="1" noEditPoints="1" noChangeArrowheads="1" noChangeShapeType="1" noTextEdit="1"/>
            </p:cNvSpPr>
            <p:nvPr/>
          </p:nvSpPr>
          <p:spPr bwMode="auto">
            <a:xfrm>
              <a:off x="15065" y="3493"/>
              <a:ext cx="4964" cy="966"/>
            </a:xfrm>
            <a:custGeom>
              <a:avLst/>
              <a:gdLst>
                <a:gd name="T0" fmla="+- 0 15065 15065"/>
                <a:gd name="T1" fmla="*/ T0 w 4964"/>
                <a:gd name="T2" fmla="+- 0 4459 3493"/>
                <a:gd name="T3" fmla="*/ 4459 h 966"/>
                <a:gd name="T4" fmla="+- 0 16342 15065"/>
                <a:gd name="T5" fmla="*/ T4 w 4964"/>
                <a:gd name="T6" fmla="+- 0 4331 3493"/>
                <a:gd name="T7" fmla="*/ 4331 h 966"/>
                <a:gd name="T8" fmla="+- 0 15425 15065"/>
                <a:gd name="T9" fmla="*/ T8 w 4964"/>
                <a:gd name="T10" fmla="+- 0 3633 3493"/>
                <a:gd name="T11" fmla="*/ 3633 h 966"/>
                <a:gd name="T12" fmla="+- 0 19428 15065"/>
                <a:gd name="T13" fmla="*/ T12 w 4964"/>
                <a:gd name="T14" fmla="+- 0 3611 3493"/>
                <a:gd name="T15" fmla="*/ 3611 h 966"/>
                <a:gd name="T16" fmla="+- 0 16899 15065"/>
                <a:gd name="T17" fmla="*/ T16 w 4964"/>
                <a:gd name="T18" fmla="+- 0 3613 3493"/>
                <a:gd name="T19" fmla="*/ 3613 h 966"/>
                <a:gd name="T20" fmla="+- 0 16763 15065"/>
                <a:gd name="T21" fmla="*/ T20 w 4964"/>
                <a:gd name="T22" fmla="+- 0 4059 3493"/>
                <a:gd name="T23" fmla="*/ 4059 h 966"/>
                <a:gd name="T24" fmla="+- 0 16629 15065"/>
                <a:gd name="T25" fmla="*/ T24 w 4964"/>
                <a:gd name="T26" fmla="+- 0 4301 3493"/>
                <a:gd name="T27" fmla="*/ 4301 h 966"/>
                <a:gd name="T28" fmla="+- 0 17889 15065"/>
                <a:gd name="T29" fmla="*/ T28 w 4964"/>
                <a:gd name="T30" fmla="+- 0 4337 3493"/>
                <a:gd name="T31" fmla="*/ 4337 h 966"/>
                <a:gd name="T32" fmla="+- 0 17072 15065"/>
                <a:gd name="T33" fmla="*/ T32 w 4964"/>
                <a:gd name="T34" fmla="+- 0 4311 3493"/>
                <a:gd name="T35" fmla="*/ 4311 h 966"/>
                <a:gd name="T36" fmla="+- 0 16879 15065"/>
                <a:gd name="T37" fmla="*/ T36 w 4964"/>
                <a:gd name="T38" fmla="+- 0 3813 3493"/>
                <a:gd name="T39" fmla="*/ 3813 h 966"/>
                <a:gd name="T40" fmla="+- 0 18457 15065"/>
                <a:gd name="T41" fmla="*/ T40 w 4964"/>
                <a:gd name="T42" fmla="+- 0 3613 3493"/>
                <a:gd name="T43" fmla="*/ 3613 h 966"/>
                <a:gd name="T44" fmla="+- 0 18283 15065"/>
                <a:gd name="T45" fmla="*/ T44 w 4964"/>
                <a:gd name="T46" fmla="+- 0 4059 3493"/>
                <a:gd name="T47" fmla="*/ 4059 h 966"/>
                <a:gd name="T48" fmla="+- 0 18149 15065"/>
                <a:gd name="T49" fmla="*/ T48 w 4964"/>
                <a:gd name="T50" fmla="+- 0 4301 3493"/>
                <a:gd name="T51" fmla="*/ 4301 h 966"/>
                <a:gd name="T52" fmla="+- 0 19449 15065"/>
                <a:gd name="T53" fmla="*/ T52 w 4964"/>
                <a:gd name="T54" fmla="+- 0 4337 3493"/>
                <a:gd name="T55" fmla="*/ 4337 h 966"/>
                <a:gd name="T56" fmla="+- 0 18437 15065"/>
                <a:gd name="T57" fmla="*/ T56 w 4964"/>
                <a:gd name="T58" fmla="+- 0 4311 3493"/>
                <a:gd name="T59" fmla="*/ 4311 h 966"/>
                <a:gd name="T60" fmla="+- 0 20029 15065"/>
                <a:gd name="T61" fmla="*/ T60 w 4964"/>
                <a:gd name="T62" fmla="+- 0 3603 3493"/>
                <a:gd name="T63" fmla="*/ 3603 h 966"/>
                <a:gd name="T64" fmla="+- 0 19692 15065"/>
                <a:gd name="T65" fmla="*/ T64 w 4964"/>
                <a:gd name="T66" fmla="+- 0 3635 3493"/>
                <a:gd name="T67" fmla="*/ 3635 h 966"/>
                <a:gd name="T68" fmla="+- 0 19828 15065"/>
                <a:gd name="T69" fmla="*/ T68 w 4964"/>
                <a:gd name="T70" fmla="+- 0 3765 3493"/>
                <a:gd name="T71" fmla="*/ 3765 h 966"/>
                <a:gd name="T72" fmla="+- 0 19856 15065"/>
                <a:gd name="T73" fmla="*/ T72 w 4964"/>
                <a:gd name="T74" fmla="+- 0 3935 3493"/>
                <a:gd name="T75" fmla="*/ 3935 h 966"/>
                <a:gd name="T76" fmla="+- 0 19846 15065"/>
                <a:gd name="T77" fmla="*/ T76 w 4964"/>
                <a:gd name="T78" fmla="+- 0 4127 3493"/>
                <a:gd name="T79" fmla="*/ 4127 h 966"/>
                <a:gd name="T80" fmla="+- 0 19655 15065"/>
                <a:gd name="T81" fmla="*/ T80 w 4964"/>
                <a:gd name="T82" fmla="+- 0 4323 3493"/>
                <a:gd name="T83" fmla="*/ 4323 h 966"/>
                <a:gd name="T84" fmla="+- 0 16135 15065"/>
                <a:gd name="T85" fmla="*/ T84 w 4964"/>
                <a:gd name="T86" fmla="+- 0 3613 3493"/>
                <a:gd name="T87" fmla="*/ 3613 h 966"/>
                <a:gd name="T88" fmla="+- 0 15983 15065"/>
                <a:gd name="T89" fmla="*/ T88 w 4964"/>
                <a:gd name="T90" fmla="+- 0 3803 3493"/>
                <a:gd name="T91" fmla="*/ 3803 h 966"/>
                <a:gd name="T92" fmla="+- 0 15670 15065"/>
                <a:gd name="T93" fmla="*/ T92 w 4964"/>
                <a:gd name="T94" fmla="+- 0 3899 3493"/>
                <a:gd name="T95" fmla="*/ 3899 h 966"/>
                <a:gd name="T96" fmla="+- 0 15963 15065"/>
                <a:gd name="T97" fmla="*/ T96 w 4964"/>
                <a:gd name="T98" fmla="+- 0 3921 3493"/>
                <a:gd name="T99" fmla="*/ 3921 h 966"/>
                <a:gd name="T100" fmla="+- 0 15670 15065"/>
                <a:gd name="T101" fmla="*/ T100 w 4964"/>
                <a:gd name="T102" fmla="+- 0 4111 3493"/>
                <a:gd name="T103" fmla="*/ 4111 h 966"/>
                <a:gd name="T104" fmla="+- 0 16342 15065"/>
                <a:gd name="T105" fmla="*/ T104 w 4964"/>
                <a:gd name="T106" fmla="+- 0 4331 3493"/>
                <a:gd name="T107" fmla="*/ 4331 h 966"/>
                <a:gd name="T108" fmla="+- 0 16137 15065"/>
                <a:gd name="T109" fmla="*/ T108 w 4964"/>
                <a:gd name="T110" fmla="+- 0 4183 3493"/>
                <a:gd name="T111" fmla="*/ 4183 h 966"/>
                <a:gd name="T112" fmla="+- 0 16128 15065"/>
                <a:gd name="T113" fmla="*/ T112 w 4964"/>
                <a:gd name="T114" fmla="+- 0 3615 3493"/>
                <a:gd name="T115" fmla="*/ 3615 h 966"/>
                <a:gd name="T116" fmla="+- 0 17517 15065"/>
                <a:gd name="T117" fmla="*/ T116 w 4964"/>
                <a:gd name="T118" fmla="+- 0 3627 3493"/>
                <a:gd name="T119" fmla="*/ 3627 h 966"/>
                <a:gd name="T120" fmla="+- 0 17500 15065"/>
                <a:gd name="T121" fmla="*/ T120 w 4964"/>
                <a:gd name="T122" fmla="+- 0 3833 3493"/>
                <a:gd name="T123" fmla="*/ 3833 h 966"/>
                <a:gd name="T124" fmla="+- 0 17306 15065"/>
                <a:gd name="T125" fmla="*/ T124 w 4964"/>
                <a:gd name="T126" fmla="+- 0 4331 3493"/>
                <a:gd name="T127" fmla="*/ 4331 h 966"/>
                <a:gd name="T128" fmla="+- 0 17684 15065"/>
                <a:gd name="T129" fmla="*/ T128 w 4964"/>
                <a:gd name="T130" fmla="+- 0 4231 3493"/>
                <a:gd name="T131" fmla="*/ 4231 h 966"/>
                <a:gd name="T132" fmla="+- 0 17638 15065"/>
                <a:gd name="T133" fmla="*/ T132 w 4964"/>
                <a:gd name="T134" fmla="+- 0 3627 3493"/>
                <a:gd name="T135" fmla="*/ 3627 h 966"/>
                <a:gd name="T136" fmla="+- 0 18687 15065"/>
                <a:gd name="T137" fmla="*/ T136 w 4964"/>
                <a:gd name="T138" fmla="+- 0 4311 3493"/>
                <a:gd name="T139" fmla="*/ 4311 h 966"/>
                <a:gd name="T140" fmla="+- 0 18836 15065"/>
                <a:gd name="T141" fmla="*/ T140 w 4964"/>
                <a:gd name="T142" fmla="+- 0 4327 3493"/>
                <a:gd name="T143" fmla="*/ 4327 h 966"/>
                <a:gd name="T144" fmla="+- 0 19420 15065"/>
                <a:gd name="T145" fmla="*/ T144 w 4964"/>
                <a:gd name="T146" fmla="+- 0 3613 3493"/>
                <a:gd name="T147" fmla="*/ 3613 h 966"/>
                <a:gd name="T148" fmla="+- 0 18985 15065"/>
                <a:gd name="T149" fmla="*/ T148 w 4964"/>
                <a:gd name="T150" fmla="+- 0 3679 3493"/>
                <a:gd name="T151" fmla="*/ 3679 h 966"/>
                <a:gd name="T152" fmla="+- 0 19065 15065"/>
                <a:gd name="T153" fmla="*/ T152 w 4964"/>
                <a:gd name="T154" fmla="+- 0 3895 3493"/>
                <a:gd name="T155" fmla="*/ 3895 h 966"/>
                <a:gd name="T156" fmla="+- 0 19003 15065"/>
                <a:gd name="T157" fmla="*/ T156 w 4964"/>
                <a:gd name="T158" fmla="+- 0 4025 3493"/>
                <a:gd name="T159" fmla="*/ 4025 h 966"/>
                <a:gd name="T160" fmla="+- 0 19084 15065"/>
                <a:gd name="T161" fmla="*/ T160 w 4964"/>
                <a:gd name="T162" fmla="+- 0 4305 3493"/>
                <a:gd name="T163" fmla="*/ 4305 h 966"/>
                <a:gd name="T164" fmla="+- 0 19422 15065"/>
                <a:gd name="T165" fmla="*/ T164 w 4964"/>
                <a:gd name="T166" fmla="+- 0 4331 3493"/>
                <a:gd name="T167" fmla="*/ 4331 h 966"/>
                <a:gd name="T168" fmla="+- 0 19213 15065"/>
                <a:gd name="T169" fmla="*/ T168 w 4964"/>
                <a:gd name="T170" fmla="+- 0 4183 3493"/>
                <a:gd name="T171" fmla="*/ 4183 h 966"/>
                <a:gd name="T172" fmla="+- 0 19185 15065"/>
                <a:gd name="T173" fmla="*/ T172 w 4964"/>
                <a:gd name="T174" fmla="+- 0 3993 3493"/>
                <a:gd name="T175" fmla="*/ 3993 h 966"/>
                <a:gd name="T176" fmla="+- 0 19199 15065"/>
                <a:gd name="T177" fmla="*/ T176 w 4964"/>
                <a:gd name="T178" fmla="+- 0 3801 3493"/>
                <a:gd name="T179" fmla="*/ 3801 h 966"/>
                <a:gd name="T180" fmla="+- 0 19313 15065"/>
                <a:gd name="T181" fmla="*/ T180 w 4964"/>
                <a:gd name="T182" fmla="+- 0 3653 3493"/>
                <a:gd name="T183" fmla="*/ 3653 h 966"/>
                <a:gd name="T184" fmla="+- 0 16345 15065"/>
                <a:gd name="T185" fmla="*/ T184 w 4964"/>
                <a:gd name="T186" fmla="+- 0 3613 3493"/>
                <a:gd name="T187" fmla="*/ 3613 h 966"/>
                <a:gd name="T188" fmla="+- 0 16366 15065"/>
                <a:gd name="T189" fmla="*/ T188 w 4964"/>
                <a:gd name="T190" fmla="+- 0 4075 3493"/>
                <a:gd name="T191" fmla="*/ 4075 h 966"/>
                <a:gd name="T192" fmla="+- 0 16407 15065"/>
                <a:gd name="T193" fmla="*/ T192 w 4964"/>
                <a:gd name="T194" fmla="+- 0 4129 3493"/>
                <a:gd name="T195" fmla="*/ 4129 h 966"/>
                <a:gd name="T196" fmla="+- 0 16484 15065"/>
                <a:gd name="T197" fmla="*/ T196 w 4964"/>
                <a:gd name="T198" fmla="+- 0 4123 3493"/>
                <a:gd name="T199" fmla="*/ 4123 h 966"/>
                <a:gd name="T200" fmla="+- 0 16513 15065"/>
                <a:gd name="T201" fmla="*/ T200 w 4964"/>
                <a:gd name="T202" fmla="+- 0 4055 3493"/>
                <a:gd name="T203" fmla="*/ 4055 h 966"/>
                <a:gd name="T204" fmla="+- 0 18053 15065"/>
                <a:gd name="T205" fmla="*/ T204 w 4964"/>
                <a:gd name="T206" fmla="+- 0 3613 3493"/>
                <a:gd name="T207" fmla="*/ 3613 h 966"/>
                <a:gd name="T208" fmla="+- 0 17885 15065"/>
                <a:gd name="T209" fmla="*/ T208 w 4964"/>
                <a:gd name="T210" fmla="+- 0 4055 3493"/>
                <a:gd name="T211" fmla="*/ 4055 h 966"/>
                <a:gd name="T212" fmla="+- 0 17914 15065"/>
                <a:gd name="T213" fmla="*/ T212 w 4964"/>
                <a:gd name="T214" fmla="+- 0 4123 3493"/>
                <a:gd name="T215" fmla="*/ 4123 h 966"/>
                <a:gd name="T216" fmla="+- 0 17992 15065"/>
                <a:gd name="T217" fmla="*/ T216 w 4964"/>
                <a:gd name="T218" fmla="+- 0 4129 3493"/>
                <a:gd name="T219" fmla="*/ 4129 h 966"/>
                <a:gd name="T220" fmla="+- 0 18032 15065"/>
                <a:gd name="T221" fmla="*/ T220 w 4964"/>
                <a:gd name="T222" fmla="+- 0 4075 3493"/>
                <a:gd name="T223" fmla="*/ 4075 h 966"/>
                <a:gd name="T224" fmla="+- 0 18053 15065"/>
                <a:gd name="T225" fmla="*/ T224 w 4964"/>
                <a:gd name="T226" fmla="+- 0 3613 3493"/>
                <a:gd name="T227" fmla="*/ 3613 h 9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4964" h="966">
                  <a:moveTo>
                    <a:pt x="4964" y="0"/>
                  </a:moveTo>
                  <a:lnTo>
                    <a:pt x="3586" y="0"/>
                  </a:lnTo>
                  <a:lnTo>
                    <a:pt x="3580" y="56"/>
                  </a:lnTo>
                  <a:lnTo>
                    <a:pt x="252" y="56"/>
                  </a:lnTo>
                  <a:lnTo>
                    <a:pt x="0" y="966"/>
                  </a:lnTo>
                  <a:lnTo>
                    <a:pt x="4964" y="898"/>
                  </a:lnTo>
                  <a:lnTo>
                    <a:pt x="4964" y="848"/>
                  </a:lnTo>
                  <a:lnTo>
                    <a:pt x="1375" y="848"/>
                  </a:lnTo>
                  <a:lnTo>
                    <a:pt x="1304" y="844"/>
                  </a:lnTo>
                  <a:lnTo>
                    <a:pt x="1277" y="838"/>
                  </a:lnTo>
                  <a:lnTo>
                    <a:pt x="380" y="838"/>
                  </a:lnTo>
                  <a:lnTo>
                    <a:pt x="373" y="834"/>
                  </a:lnTo>
                  <a:lnTo>
                    <a:pt x="363" y="824"/>
                  </a:lnTo>
                  <a:lnTo>
                    <a:pt x="360" y="818"/>
                  </a:lnTo>
                  <a:lnTo>
                    <a:pt x="360" y="140"/>
                  </a:lnTo>
                  <a:lnTo>
                    <a:pt x="363" y="134"/>
                  </a:lnTo>
                  <a:lnTo>
                    <a:pt x="373" y="122"/>
                  </a:lnTo>
                  <a:lnTo>
                    <a:pt x="380" y="120"/>
                  </a:lnTo>
                  <a:lnTo>
                    <a:pt x="4355" y="120"/>
                  </a:lnTo>
                  <a:lnTo>
                    <a:pt x="4363" y="118"/>
                  </a:lnTo>
                  <a:lnTo>
                    <a:pt x="4408" y="112"/>
                  </a:lnTo>
                  <a:lnTo>
                    <a:pt x="4455" y="110"/>
                  </a:lnTo>
                  <a:lnTo>
                    <a:pt x="4964" y="110"/>
                  </a:lnTo>
                  <a:lnTo>
                    <a:pt x="4964" y="0"/>
                  </a:lnTo>
                  <a:close/>
                  <a:moveTo>
                    <a:pt x="1834" y="120"/>
                  </a:moveTo>
                  <a:lnTo>
                    <a:pt x="1678" y="120"/>
                  </a:lnTo>
                  <a:lnTo>
                    <a:pt x="1685" y="122"/>
                  </a:lnTo>
                  <a:lnTo>
                    <a:pt x="1695" y="134"/>
                  </a:lnTo>
                  <a:lnTo>
                    <a:pt x="1698" y="140"/>
                  </a:lnTo>
                  <a:lnTo>
                    <a:pt x="1698" y="566"/>
                  </a:lnTo>
                  <a:lnTo>
                    <a:pt x="1693" y="632"/>
                  </a:lnTo>
                  <a:lnTo>
                    <a:pt x="1676" y="690"/>
                  </a:lnTo>
                  <a:lnTo>
                    <a:pt x="1649" y="738"/>
                  </a:lnTo>
                  <a:lnTo>
                    <a:pt x="1611" y="778"/>
                  </a:lnTo>
                  <a:lnTo>
                    <a:pt x="1564" y="808"/>
                  </a:lnTo>
                  <a:lnTo>
                    <a:pt x="1509" y="830"/>
                  </a:lnTo>
                  <a:lnTo>
                    <a:pt x="1446" y="844"/>
                  </a:lnTo>
                  <a:lnTo>
                    <a:pt x="1375" y="848"/>
                  </a:lnTo>
                  <a:lnTo>
                    <a:pt x="2895" y="848"/>
                  </a:lnTo>
                  <a:lnTo>
                    <a:pt x="2824" y="844"/>
                  </a:lnTo>
                  <a:lnTo>
                    <a:pt x="2797" y="838"/>
                  </a:lnTo>
                  <a:lnTo>
                    <a:pt x="2027" y="838"/>
                  </a:lnTo>
                  <a:lnTo>
                    <a:pt x="2020" y="834"/>
                  </a:lnTo>
                  <a:lnTo>
                    <a:pt x="2010" y="824"/>
                  </a:lnTo>
                  <a:lnTo>
                    <a:pt x="2007" y="818"/>
                  </a:lnTo>
                  <a:lnTo>
                    <a:pt x="2007" y="340"/>
                  </a:lnTo>
                  <a:lnTo>
                    <a:pt x="1834" y="340"/>
                  </a:lnTo>
                  <a:lnTo>
                    <a:pt x="1827" y="338"/>
                  </a:lnTo>
                  <a:lnTo>
                    <a:pt x="1817" y="326"/>
                  </a:lnTo>
                  <a:lnTo>
                    <a:pt x="1814" y="320"/>
                  </a:lnTo>
                  <a:lnTo>
                    <a:pt x="1814" y="140"/>
                  </a:lnTo>
                  <a:lnTo>
                    <a:pt x="1817" y="134"/>
                  </a:lnTo>
                  <a:lnTo>
                    <a:pt x="1827" y="122"/>
                  </a:lnTo>
                  <a:lnTo>
                    <a:pt x="1834" y="120"/>
                  </a:lnTo>
                  <a:close/>
                  <a:moveTo>
                    <a:pt x="3392" y="120"/>
                  </a:moveTo>
                  <a:lnTo>
                    <a:pt x="3199" y="120"/>
                  </a:lnTo>
                  <a:lnTo>
                    <a:pt x="3205" y="122"/>
                  </a:lnTo>
                  <a:lnTo>
                    <a:pt x="3216" y="134"/>
                  </a:lnTo>
                  <a:lnTo>
                    <a:pt x="3218" y="140"/>
                  </a:lnTo>
                  <a:lnTo>
                    <a:pt x="3218" y="566"/>
                  </a:lnTo>
                  <a:lnTo>
                    <a:pt x="3213" y="632"/>
                  </a:lnTo>
                  <a:lnTo>
                    <a:pt x="3197" y="690"/>
                  </a:lnTo>
                  <a:lnTo>
                    <a:pt x="3169" y="738"/>
                  </a:lnTo>
                  <a:lnTo>
                    <a:pt x="3131" y="778"/>
                  </a:lnTo>
                  <a:lnTo>
                    <a:pt x="3084" y="808"/>
                  </a:lnTo>
                  <a:lnTo>
                    <a:pt x="3029" y="830"/>
                  </a:lnTo>
                  <a:lnTo>
                    <a:pt x="2966" y="844"/>
                  </a:lnTo>
                  <a:lnTo>
                    <a:pt x="2895" y="848"/>
                  </a:lnTo>
                  <a:lnTo>
                    <a:pt x="4455" y="848"/>
                  </a:lnTo>
                  <a:lnTo>
                    <a:pt x="4384" y="844"/>
                  </a:lnTo>
                  <a:lnTo>
                    <a:pt x="4357" y="838"/>
                  </a:lnTo>
                  <a:lnTo>
                    <a:pt x="3392" y="838"/>
                  </a:lnTo>
                  <a:lnTo>
                    <a:pt x="3386" y="834"/>
                  </a:lnTo>
                  <a:lnTo>
                    <a:pt x="3375" y="824"/>
                  </a:lnTo>
                  <a:lnTo>
                    <a:pt x="3372" y="818"/>
                  </a:lnTo>
                  <a:lnTo>
                    <a:pt x="3372" y="140"/>
                  </a:lnTo>
                  <a:lnTo>
                    <a:pt x="3375" y="134"/>
                  </a:lnTo>
                  <a:lnTo>
                    <a:pt x="3386" y="122"/>
                  </a:lnTo>
                  <a:lnTo>
                    <a:pt x="3392" y="120"/>
                  </a:lnTo>
                  <a:close/>
                  <a:moveTo>
                    <a:pt x="4964" y="110"/>
                  </a:moveTo>
                  <a:lnTo>
                    <a:pt x="4455" y="110"/>
                  </a:lnTo>
                  <a:lnTo>
                    <a:pt x="4503" y="112"/>
                  </a:lnTo>
                  <a:lnTo>
                    <a:pt x="4547" y="118"/>
                  </a:lnTo>
                  <a:lnTo>
                    <a:pt x="4589" y="128"/>
                  </a:lnTo>
                  <a:lnTo>
                    <a:pt x="4627" y="142"/>
                  </a:lnTo>
                  <a:lnTo>
                    <a:pt x="4663" y="160"/>
                  </a:lnTo>
                  <a:lnTo>
                    <a:pt x="4694" y="182"/>
                  </a:lnTo>
                  <a:lnTo>
                    <a:pt x="4721" y="210"/>
                  </a:lnTo>
                  <a:lnTo>
                    <a:pt x="4744" y="238"/>
                  </a:lnTo>
                  <a:lnTo>
                    <a:pt x="4763" y="272"/>
                  </a:lnTo>
                  <a:lnTo>
                    <a:pt x="4777" y="308"/>
                  </a:lnTo>
                  <a:lnTo>
                    <a:pt x="4786" y="348"/>
                  </a:lnTo>
                  <a:lnTo>
                    <a:pt x="4790" y="390"/>
                  </a:lnTo>
                  <a:lnTo>
                    <a:pt x="4790" y="420"/>
                  </a:lnTo>
                  <a:lnTo>
                    <a:pt x="4791" y="442"/>
                  </a:lnTo>
                  <a:lnTo>
                    <a:pt x="4791" y="460"/>
                  </a:lnTo>
                  <a:lnTo>
                    <a:pt x="4791" y="500"/>
                  </a:lnTo>
                  <a:lnTo>
                    <a:pt x="4791" y="522"/>
                  </a:lnTo>
                  <a:lnTo>
                    <a:pt x="4790" y="572"/>
                  </a:lnTo>
                  <a:lnTo>
                    <a:pt x="4781" y="634"/>
                  </a:lnTo>
                  <a:lnTo>
                    <a:pt x="4763" y="690"/>
                  </a:lnTo>
                  <a:lnTo>
                    <a:pt x="4734" y="738"/>
                  </a:lnTo>
                  <a:lnTo>
                    <a:pt x="4695" y="778"/>
                  </a:lnTo>
                  <a:lnTo>
                    <a:pt x="4646" y="808"/>
                  </a:lnTo>
                  <a:lnTo>
                    <a:pt x="4590" y="830"/>
                  </a:lnTo>
                  <a:lnTo>
                    <a:pt x="4527" y="844"/>
                  </a:lnTo>
                  <a:lnTo>
                    <a:pt x="4455" y="848"/>
                  </a:lnTo>
                  <a:lnTo>
                    <a:pt x="4964" y="848"/>
                  </a:lnTo>
                  <a:lnTo>
                    <a:pt x="4964" y="110"/>
                  </a:lnTo>
                  <a:close/>
                  <a:moveTo>
                    <a:pt x="1070" y="120"/>
                  </a:moveTo>
                  <a:lnTo>
                    <a:pt x="898" y="120"/>
                  </a:lnTo>
                  <a:lnTo>
                    <a:pt x="905" y="122"/>
                  </a:lnTo>
                  <a:lnTo>
                    <a:pt x="915" y="134"/>
                  </a:lnTo>
                  <a:lnTo>
                    <a:pt x="918" y="140"/>
                  </a:lnTo>
                  <a:lnTo>
                    <a:pt x="918" y="310"/>
                  </a:lnTo>
                  <a:lnTo>
                    <a:pt x="915" y="318"/>
                  </a:lnTo>
                  <a:lnTo>
                    <a:pt x="905" y="328"/>
                  </a:lnTo>
                  <a:lnTo>
                    <a:pt x="898" y="332"/>
                  </a:lnTo>
                  <a:lnTo>
                    <a:pt x="605" y="332"/>
                  </a:lnTo>
                  <a:lnTo>
                    <a:pt x="605" y="406"/>
                  </a:lnTo>
                  <a:lnTo>
                    <a:pt x="878" y="406"/>
                  </a:lnTo>
                  <a:lnTo>
                    <a:pt x="885" y="410"/>
                  </a:lnTo>
                  <a:lnTo>
                    <a:pt x="890" y="416"/>
                  </a:lnTo>
                  <a:lnTo>
                    <a:pt x="895" y="420"/>
                  </a:lnTo>
                  <a:lnTo>
                    <a:pt x="898" y="428"/>
                  </a:lnTo>
                  <a:lnTo>
                    <a:pt x="898" y="598"/>
                  </a:lnTo>
                  <a:lnTo>
                    <a:pt x="895" y="604"/>
                  </a:lnTo>
                  <a:lnTo>
                    <a:pt x="885" y="614"/>
                  </a:lnTo>
                  <a:lnTo>
                    <a:pt x="878" y="618"/>
                  </a:lnTo>
                  <a:lnTo>
                    <a:pt x="605" y="618"/>
                  </a:lnTo>
                  <a:lnTo>
                    <a:pt x="605" y="818"/>
                  </a:lnTo>
                  <a:lnTo>
                    <a:pt x="602" y="824"/>
                  </a:lnTo>
                  <a:lnTo>
                    <a:pt x="592" y="834"/>
                  </a:lnTo>
                  <a:lnTo>
                    <a:pt x="585" y="838"/>
                  </a:lnTo>
                  <a:lnTo>
                    <a:pt x="1277" y="838"/>
                  </a:lnTo>
                  <a:lnTo>
                    <a:pt x="1241" y="830"/>
                  </a:lnTo>
                  <a:lnTo>
                    <a:pt x="1185" y="808"/>
                  </a:lnTo>
                  <a:lnTo>
                    <a:pt x="1137" y="778"/>
                  </a:lnTo>
                  <a:lnTo>
                    <a:pt x="1099" y="738"/>
                  </a:lnTo>
                  <a:lnTo>
                    <a:pt x="1072" y="690"/>
                  </a:lnTo>
                  <a:lnTo>
                    <a:pt x="1055" y="632"/>
                  </a:lnTo>
                  <a:lnTo>
                    <a:pt x="1050" y="566"/>
                  </a:lnTo>
                  <a:lnTo>
                    <a:pt x="1050" y="140"/>
                  </a:lnTo>
                  <a:lnTo>
                    <a:pt x="1053" y="134"/>
                  </a:lnTo>
                  <a:lnTo>
                    <a:pt x="1063" y="122"/>
                  </a:lnTo>
                  <a:lnTo>
                    <a:pt x="1070" y="120"/>
                  </a:lnTo>
                  <a:close/>
                  <a:moveTo>
                    <a:pt x="2590" y="120"/>
                  </a:moveTo>
                  <a:lnTo>
                    <a:pt x="2435" y="120"/>
                  </a:lnTo>
                  <a:lnTo>
                    <a:pt x="2441" y="122"/>
                  </a:lnTo>
                  <a:lnTo>
                    <a:pt x="2452" y="134"/>
                  </a:lnTo>
                  <a:lnTo>
                    <a:pt x="2454" y="140"/>
                  </a:lnTo>
                  <a:lnTo>
                    <a:pt x="2454" y="320"/>
                  </a:lnTo>
                  <a:lnTo>
                    <a:pt x="2452" y="326"/>
                  </a:lnTo>
                  <a:lnTo>
                    <a:pt x="2441" y="338"/>
                  </a:lnTo>
                  <a:lnTo>
                    <a:pt x="2435" y="340"/>
                  </a:lnTo>
                  <a:lnTo>
                    <a:pt x="2261" y="340"/>
                  </a:lnTo>
                  <a:lnTo>
                    <a:pt x="2261" y="818"/>
                  </a:lnTo>
                  <a:lnTo>
                    <a:pt x="2258" y="824"/>
                  </a:lnTo>
                  <a:lnTo>
                    <a:pt x="2248" y="834"/>
                  </a:lnTo>
                  <a:lnTo>
                    <a:pt x="2241" y="838"/>
                  </a:lnTo>
                  <a:lnTo>
                    <a:pt x="2797" y="838"/>
                  </a:lnTo>
                  <a:lnTo>
                    <a:pt x="2761" y="830"/>
                  </a:lnTo>
                  <a:lnTo>
                    <a:pt x="2705" y="808"/>
                  </a:lnTo>
                  <a:lnTo>
                    <a:pt x="2658" y="778"/>
                  </a:lnTo>
                  <a:lnTo>
                    <a:pt x="2619" y="738"/>
                  </a:lnTo>
                  <a:lnTo>
                    <a:pt x="2592" y="690"/>
                  </a:lnTo>
                  <a:lnTo>
                    <a:pt x="2576" y="632"/>
                  </a:lnTo>
                  <a:lnTo>
                    <a:pt x="2570" y="566"/>
                  </a:lnTo>
                  <a:lnTo>
                    <a:pt x="2570" y="140"/>
                  </a:lnTo>
                  <a:lnTo>
                    <a:pt x="2573" y="134"/>
                  </a:lnTo>
                  <a:lnTo>
                    <a:pt x="2584" y="122"/>
                  </a:lnTo>
                  <a:lnTo>
                    <a:pt x="2590" y="120"/>
                  </a:lnTo>
                  <a:close/>
                  <a:moveTo>
                    <a:pt x="3663" y="614"/>
                  </a:moveTo>
                  <a:lnTo>
                    <a:pt x="3622" y="614"/>
                  </a:lnTo>
                  <a:lnTo>
                    <a:pt x="3622" y="818"/>
                  </a:lnTo>
                  <a:lnTo>
                    <a:pt x="3620" y="824"/>
                  </a:lnTo>
                  <a:lnTo>
                    <a:pt x="3609" y="834"/>
                  </a:lnTo>
                  <a:lnTo>
                    <a:pt x="3603" y="838"/>
                  </a:lnTo>
                  <a:lnTo>
                    <a:pt x="3780" y="838"/>
                  </a:lnTo>
                  <a:lnTo>
                    <a:pt x="3771" y="834"/>
                  </a:lnTo>
                  <a:lnTo>
                    <a:pt x="3757" y="824"/>
                  </a:lnTo>
                  <a:lnTo>
                    <a:pt x="3752" y="816"/>
                  </a:lnTo>
                  <a:lnTo>
                    <a:pt x="3749" y="810"/>
                  </a:lnTo>
                  <a:lnTo>
                    <a:pt x="3663" y="614"/>
                  </a:lnTo>
                  <a:close/>
                  <a:moveTo>
                    <a:pt x="4355" y="120"/>
                  </a:moveTo>
                  <a:lnTo>
                    <a:pt x="3695" y="120"/>
                  </a:lnTo>
                  <a:lnTo>
                    <a:pt x="3763" y="124"/>
                  </a:lnTo>
                  <a:lnTo>
                    <a:pt x="3824" y="136"/>
                  </a:lnTo>
                  <a:lnTo>
                    <a:pt x="3876" y="158"/>
                  </a:lnTo>
                  <a:lnTo>
                    <a:pt x="3920" y="186"/>
                  </a:lnTo>
                  <a:lnTo>
                    <a:pt x="3956" y="222"/>
                  </a:lnTo>
                  <a:lnTo>
                    <a:pt x="3981" y="264"/>
                  </a:lnTo>
                  <a:lnTo>
                    <a:pt x="3996" y="314"/>
                  </a:lnTo>
                  <a:lnTo>
                    <a:pt x="4001" y="370"/>
                  </a:lnTo>
                  <a:lnTo>
                    <a:pt x="4000" y="402"/>
                  </a:lnTo>
                  <a:lnTo>
                    <a:pt x="3994" y="432"/>
                  </a:lnTo>
                  <a:lnTo>
                    <a:pt x="3985" y="460"/>
                  </a:lnTo>
                  <a:lnTo>
                    <a:pt x="3972" y="486"/>
                  </a:lnTo>
                  <a:lnTo>
                    <a:pt x="3957" y="510"/>
                  </a:lnTo>
                  <a:lnTo>
                    <a:pt x="3938" y="532"/>
                  </a:lnTo>
                  <a:lnTo>
                    <a:pt x="3917" y="552"/>
                  </a:lnTo>
                  <a:lnTo>
                    <a:pt x="3893" y="570"/>
                  </a:lnTo>
                  <a:lnTo>
                    <a:pt x="4016" y="804"/>
                  </a:lnTo>
                  <a:lnTo>
                    <a:pt x="4018" y="808"/>
                  </a:lnTo>
                  <a:lnTo>
                    <a:pt x="4019" y="812"/>
                  </a:lnTo>
                  <a:lnTo>
                    <a:pt x="4019" y="822"/>
                  </a:lnTo>
                  <a:lnTo>
                    <a:pt x="4017" y="826"/>
                  </a:lnTo>
                  <a:lnTo>
                    <a:pt x="4009" y="836"/>
                  </a:lnTo>
                  <a:lnTo>
                    <a:pt x="4003" y="838"/>
                  </a:lnTo>
                  <a:lnTo>
                    <a:pt x="4357" y="838"/>
                  </a:lnTo>
                  <a:lnTo>
                    <a:pt x="4321" y="830"/>
                  </a:lnTo>
                  <a:lnTo>
                    <a:pt x="4265" y="808"/>
                  </a:lnTo>
                  <a:lnTo>
                    <a:pt x="4216" y="778"/>
                  </a:lnTo>
                  <a:lnTo>
                    <a:pt x="4177" y="738"/>
                  </a:lnTo>
                  <a:lnTo>
                    <a:pt x="4148" y="690"/>
                  </a:lnTo>
                  <a:lnTo>
                    <a:pt x="4130" y="634"/>
                  </a:lnTo>
                  <a:lnTo>
                    <a:pt x="4121" y="572"/>
                  </a:lnTo>
                  <a:lnTo>
                    <a:pt x="4121" y="556"/>
                  </a:lnTo>
                  <a:lnTo>
                    <a:pt x="4121" y="532"/>
                  </a:lnTo>
                  <a:lnTo>
                    <a:pt x="4120" y="500"/>
                  </a:lnTo>
                  <a:lnTo>
                    <a:pt x="4121" y="432"/>
                  </a:lnTo>
                  <a:lnTo>
                    <a:pt x="4121" y="408"/>
                  </a:lnTo>
                  <a:lnTo>
                    <a:pt x="4121" y="390"/>
                  </a:lnTo>
                  <a:lnTo>
                    <a:pt x="4125" y="348"/>
                  </a:lnTo>
                  <a:lnTo>
                    <a:pt x="4134" y="308"/>
                  </a:lnTo>
                  <a:lnTo>
                    <a:pt x="4148" y="272"/>
                  </a:lnTo>
                  <a:lnTo>
                    <a:pt x="4167" y="238"/>
                  </a:lnTo>
                  <a:lnTo>
                    <a:pt x="4190" y="210"/>
                  </a:lnTo>
                  <a:lnTo>
                    <a:pt x="4217" y="182"/>
                  </a:lnTo>
                  <a:lnTo>
                    <a:pt x="4248" y="160"/>
                  </a:lnTo>
                  <a:lnTo>
                    <a:pt x="4283" y="142"/>
                  </a:lnTo>
                  <a:lnTo>
                    <a:pt x="4322" y="128"/>
                  </a:lnTo>
                  <a:lnTo>
                    <a:pt x="4355" y="120"/>
                  </a:lnTo>
                  <a:close/>
                  <a:moveTo>
                    <a:pt x="1468" y="120"/>
                  </a:moveTo>
                  <a:lnTo>
                    <a:pt x="1280" y="120"/>
                  </a:lnTo>
                  <a:lnTo>
                    <a:pt x="1287" y="122"/>
                  </a:lnTo>
                  <a:lnTo>
                    <a:pt x="1297" y="134"/>
                  </a:lnTo>
                  <a:lnTo>
                    <a:pt x="1300" y="140"/>
                  </a:lnTo>
                  <a:lnTo>
                    <a:pt x="1300" y="562"/>
                  </a:lnTo>
                  <a:lnTo>
                    <a:pt x="1301" y="582"/>
                  </a:lnTo>
                  <a:lnTo>
                    <a:pt x="1305" y="598"/>
                  </a:lnTo>
                  <a:lnTo>
                    <a:pt x="1310" y="610"/>
                  </a:lnTo>
                  <a:lnTo>
                    <a:pt x="1318" y="622"/>
                  </a:lnTo>
                  <a:lnTo>
                    <a:pt x="1329" y="630"/>
                  </a:lnTo>
                  <a:lnTo>
                    <a:pt x="1342" y="636"/>
                  </a:lnTo>
                  <a:lnTo>
                    <a:pt x="1357" y="640"/>
                  </a:lnTo>
                  <a:lnTo>
                    <a:pt x="1374" y="642"/>
                  </a:lnTo>
                  <a:lnTo>
                    <a:pt x="1391" y="640"/>
                  </a:lnTo>
                  <a:lnTo>
                    <a:pt x="1406" y="636"/>
                  </a:lnTo>
                  <a:lnTo>
                    <a:pt x="1419" y="630"/>
                  </a:lnTo>
                  <a:lnTo>
                    <a:pt x="1430" y="622"/>
                  </a:lnTo>
                  <a:lnTo>
                    <a:pt x="1438" y="610"/>
                  </a:lnTo>
                  <a:lnTo>
                    <a:pt x="1443" y="598"/>
                  </a:lnTo>
                  <a:lnTo>
                    <a:pt x="1447" y="582"/>
                  </a:lnTo>
                  <a:lnTo>
                    <a:pt x="1448" y="562"/>
                  </a:lnTo>
                  <a:lnTo>
                    <a:pt x="1448" y="140"/>
                  </a:lnTo>
                  <a:lnTo>
                    <a:pt x="1451" y="134"/>
                  </a:lnTo>
                  <a:lnTo>
                    <a:pt x="1461" y="122"/>
                  </a:lnTo>
                  <a:lnTo>
                    <a:pt x="1468" y="120"/>
                  </a:lnTo>
                  <a:close/>
                  <a:moveTo>
                    <a:pt x="2988" y="120"/>
                  </a:moveTo>
                  <a:lnTo>
                    <a:pt x="2801" y="120"/>
                  </a:lnTo>
                  <a:lnTo>
                    <a:pt x="2807" y="122"/>
                  </a:lnTo>
                  <a:lnTo>
                    <a:pt x="2818" y="134"/>
                  </a:lnTo>
                  <a:lnTo>
                    <a:pt x="2820" y="140"/>
                  </a:lnTo>
                  <a:lnTo>
                    <a:pt x="2820" y="562"/>
                  </a:lnTo>
                  <a:lnTo>
                    <a:pt x="2821" y="582"/>
                  </a:lnTo>
                  <a:lnTo>
                    <a:pt x="2825" y="598"/>
                  </a:lnTo>
                  <a:lnTo>
                    <a:pt x="2831" y="610"/>
                  </a:lnTo>
                  <a:lnTo>
                    <a:pt x="2839" y="622"/>
                  </a:lnTo>
                  <a:lnTo>
                    <a:pt x="2849" y="630"/>
                  </a:lnTo>
                  <a:lnTo>
                    <a:pt x="2862" y="636"/>
                  </a:lnTo>
                  <a:lnTo>
                    <a:pt x="2877" y="640"/>
                  </a:lnTo>
                  <a:lnTo>
                    <a:pt x="2894" y="642"/>
                  </a:lnTo>
                  <a:lnTo>
                    <a:pt x="2912" y="640"/>
                  </a:lnTo>
                  <a:lnTo>
                    <a:pt x="2927" y="636"/>
                  </a:lnTo>
                  <a:lnTo>
                    <a:pt x="2939" y="630"/>
                  </a:lnTo>
                  <a:lnTo>
                    <a:pt x="2950" y="622"/>
                  </a:lnTo>
                  <a:lnTo>
                    <a:pt x="2958" y="610"/>
                  </a:lnTo>
                  <a:lnTo>
                    <a:pt x="2964" y="598"/>
                  </a:lnTo>
                  <a:lnTo>
                    <a:pt x="2967" y="582"/>
                  </a:lnTo>
                  <a:lnTo>
                    <a:pt x="2968" y="562"/>
                  </a:lnTo>
                  <a:lnTo>
                    <a:pt x="2968" y="140"/>
                  </a:lnTo>
                  <a:lnTo>
                    <a:pt x="2971" y="134"/>
                  </a:lnTo>
                  <a:lnTo>
                    <a:pt x="2982" y="122"/>
                  </a:lnTo>
                  <a:lnTo>
                    <a:pt x="2988" y="120"/>
                  </a:lnTo>
                  <a:close/>
                </a:path>
              </a:pathLst>
            </a:custGeom>
            <a:solidFill>
              <a:srgbClr val="473C3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pic>
          <p:nvPicPr>
            <p:cNvPr id="16" name="Picture 243">
              <a:extLst>
                <a:ext uri="{FF2B5EF4-FFF2-40B4-BE49-F238E27FC236}">
                  <a16:creationId xmlns:a16="http://schemas.microsoft.com/office/drawing/2014/main" xmlns="" id="{6E9B8174-D379-9540-B7EA-E91C6578FB37}"/>
                </a:ext>
              </a:extLst>
            </p:cNvPr>
            <p:cNvPicPr>
              <a:picLocks noChangeAspect="1" noEditPoint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445" y="3801"/>
              <a:ext cx="15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Line 242">
              <a:extLst>
                <a:ext uri="{FF2B5EF4-FFF2-40B4-BE49-F238E27FC236}">
                  <a16:creationId xmlns:a16="http://schemas.microsoft.com/office/drawing/2014/main" xmlns="" id="{4A3E0D04-943F-E540-9D7A-51C66D4F5021}"/>
                </a:ext>
              </a:extLst>
            </p:cNvPr>
            <p:cNvCxnSpPr>
              <a:cxnSpLocks noChangeAspect="1" noEditPoints="1" noChangeArrowheads="1" noChangeShapeType="1"/>
            </p:cNvCxnSpPr>
            <p:nvPr/>
          </p:nvCxnSpPr>
          <p:spPr bwMode="auto">
            <a:xfrm>
              <a:off x="15330" y="3497"/>
              <a:ext cx="3274" cy="0"/>
            </a:xfrm>
            <a:prstGeom prst="line">
              <a:avLst/>
            </a:prstGeom>
            <a:noFill/>
            <a:ln w="5791">
              <a:solidFill>
                <a:srgbClr val="473C39"/>
              </a:solidFill>
              <a:prstDash val="solid"/>
              <a:round/>
              <a:headEnd/>
              <a:tailEnd/>
            </a:ln>
            <a:extLst>
              <a:ext uri="{909E8E84-426E-40DD-AFC4-6F175D3DCCD1}">
                <a14:hiddenFill xmlns:a14="http://schemas.microsoft.com/office/drawing/2010/main">
                  <a:noFill/>
                </a14:hiddenFill>
              </a:ext>
            </a:extLst>
          </p:spPr>
        </p:cxnSp>
        <p:cxnSp>
          <p:nvCxnSpPr>
            <p:cNvPr id="18" name="Line 241">
              <a:extLst>
                <a:ext uri="{FF2B5EF4-FFF2-40B4-BE49-F238E27FC236}">
                  <a16:creationId xmlns:a16="http://schemas.microsoft.com/office/drawing/2014/main" xmlns="" id="{A94AEB14-A4DA-4E41-9A0C-5AC85347436A}"/>
                </a:ext>
              </a:extLst>
            </p:cNvPr>
            <p:cNvCxnSpPr>
              <a:cxnSpLocks noChangeAspect="1" noEditPoints="1" noChangeArrowheads="1" noChangeShapeType="1"/>
            </p:cNvCxnSpPr>
            <p:nvPr/>
          </p:nvCxnSpPr>
          <p:spPr bwMode="auto">
            <a:xfrm>
              <a:off x="15317" y="3520"/>
              <a:ext cx="3334" cy="0"/>
            </a:xfrm>
            <a:prstGeom prst="line">
              <a:avLst/>
            </a:prstGeom>
            <a:noFill/>
            <a:ln w="35420">
              <a:solidFill>
                <a:srgbClr val="473C39"/>
              </a:solidFill>
              <a:prstDash val="solid"/>
              <a:round/>
              <a:headEnd/>
              <a:tailEnd/>
            </a:ln>
            <a:extLst>
              <a:ext uri="{909E8E84-426E-40DD-AFC4-6F175D3DCCD1}">
                <a14:hiddenFill xmlns:a14="http://schemas.microsoft.com/office/drawing/2010/main">
                  <a:noFill/>
                </a14:hiddenFill>
              </a:ext>
            </a:extLst>
          </p:spPr>
        </p:cxnSp>
        <p:cxnSp>
          <p:nvCxnSpPr>
            <p:cNvPr id="19" name="Line 240">
              <a:extLst>
                <a:ext uri="{FF2B5EF4-FFF2-40B4-BE49-F238E27FC236}">
                  <a16:creationId xmlns:a16="http://schemas.microsoft.com/office/drawing/2014/main" xmlns="" id="{90D3433A-2370-1D49-A3E9-3464F15E31A9}"/>
                </a:ext>
              </a:extLst>
            </p:cNvPr>
            <p:cNvCxnSpPr>
              <a:cxnSpLocks noChangeAspect="1" noEditPoints="1" noChangeArrowheads="1" noChangeShapeType="1"/>
            </p:cNvCxnSpPr>
            <p:nvPr/>
          </p:nvCxnSpPr>
          <p:spPr bwMode="auto">
            <a:xfrm>
              <a:off x="15323" y="3509"/>
              <a:ext cx="3305" cy="0"/>
            </a:xfrm>
            <a:prstGeom prst="line">
              <a:avLst/>
            </a:prstGeom>
            <a:noFill/>
            <a:ln w="20612">
              <a:solidFill>
                <a:srgbClr val="473C39"/>
              </a:solidFill>
              <a:prstDash val="solid"/>
              <a:round/>
              <a:headEnd/>
              <a:tailEnd/>
            </a:ln>
            <a:extLst>
              <a:ext uri="{909E8E84-426E-40DD-AFC4-6F175D3DCCD1}">
                <a14:hiddenFill xmlns:a14="http://schemas.microsoft.com/office/drawing/2010/main">
                  <a:noFill/>
                </a14:hiddenFill>
              </a:ext>
            </a:extLst>
          </p:spPr>
        </p:cxnSp>
        <p:pic>
          <p:nvPicPr>
            <p:cNvPr id="20" name="Picture 239">
              <a:extLst>
                <a:ext uri="{FF2B5EF4-FFF2-40B4-BE49-F238E27FC236}">
                  <a16:creationId xmlns:a16="http://schemas.microsoft.com/office/drawing/2014/main" xmlns="" id="{CC7B4606-93A9-7F4C-ABB0-59F74C6669B6}"/>
                </a:ext>
              </a:extLst>
            </p:cNvPr>
            <p:cNvPicPr>
              <a:picLocks noChangeAspect="1" noEditPoint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068" y="2037"/>
              <a:ext cx="35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8">
              <a:extLst>
                <a:ext uri="{FF2B5EF4-FFF2-40B4-BE49-F238E27FC236}">
                  <a16:creationId xmlns:a16="http://schemas.microsoft.com/office/drawing/2014/main" xmlns="" id="{30714149-02C0-9347-8BAF-227DD586030D}"/>
                </a:ext>
              </a:extLst>
            </p:cNvPr>
            <p:cNvPicPr>
              <a:picLocks noChangeAspect="1" noEditPoint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570" y="2124"/>
              <a:ext cx="279"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37">
              <a:extLst>
                <a:ext uri="{FF2B5EF4-FFF2-40B4-BE49-F238E27FC236}">
                  <a16:creationId xmlns:a16="http://schemas.microsoft.com/office/drawing/2014/main" xmlns="" id="{98ED9E59-4208-344D-A40C-27513498DEB9}"/>
                </a:ext>
              </a:extLst>
            </p:cNvPr>
            <p:cNvPicPr>
              <a:picLocks noChangeAspect="1" noEditPoint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977" y="2118"/>
              <a:ext cx="27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36">
              <a:extLst>
                <a:ext uri="{FF2B5EF4-FFF2-40B4-BE49-F238E27FC236}">
                  <a16:creationId xmlns:a16="http://schemas.microsoft.com/office/drawing/2014/main" xmlns="" id="{8A028C7E-5CD3-8E48-8718-F9938BCAAB94}"/>
                </a:ext>
              </a:extLst>
            </p:cNvPr>
            <p:cNvPicPr>
              <a:picLocks noChangeAspect="1" noEditPoint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383" y="2113"/>
              <a:ext cx="30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5">
              <a:extLst>
                <a:ext uri="{FF2B5EF4-FFF2-40B4-BE49-F238E27FC236}">
                  <a16:creationId xmlns:a16="http://schemas.microsoft.com/office/drawing/2014/main" xmlns="" id="{D704966A-4E2C-674D-88D4-5D749A052FB8}"/>
                </a:ext>
              </a:extLst>
            </p:cNvPr>
            <p:cNvPicPr>
              <a:picLocks noChangeAspect="1" noEditPoints="1" noChangeArrowheads="1" noChangeShapeType="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6813" y="2112"/>
              <a:ext cx="23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4">
              <a:extLst>
                <a:ext uri="{FF2B5EF4-FFF2-40B4-BE49-F238E27FC236}">
                  <a16:creationId xmlns:a16="http://schemas.microsoft.com/office/drawing/2014/main" xmlns="" id="{40536E7B-9616-7B48-A95C-5B34DB8A3588}"/>
                </a:ext>
              </a:extLst>
            </p:cNvPr>
            <p:cNvPicPr>
              <a:picLocks noChangeAspect="1" noEditPoints="1" noChangeArrowheads="1" noChangeShapeType="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7150" y="2107"/>
              <a:ext cx="23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33">
              <a:extLst>
                <a:ext uri="{FF2B5EF4-FFF2-40B4-BE49-F238E27FC236}">
                  <a16:creationId xmlns:a16="http://schemas.microsoft.com/office/drawing/2014/main" xmlns="" id="{6CA1A586-F874-2346-9F7E-550B1C7BA172}"/>
                </a:ext>
              </a:extLst>
            </p:cNvPr>
            <p:cNvPicPr>
              <a:picLocks noChangeAspect="1" noEditPoints="1" noChangeArrowheads="1" noChangeShapeType="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7493" y="2098"/>
              <a:ext cx="28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32">
              <a:extLst>
                <a:ext uri="{FF2B5EF4-FFF2-40B4-BE49-F238E27FC236}">
                  <a16:creationId xmlns:a16="http://schemas.microsoft.com/office/drawing/2014/main" xmlns="" id="{7837BDA0-9F46-8B4B-A87B-0A5F656E6516}"/>
                </a:ext>
              </a:extLst>
            </p:cNvPr>
            <p:cNvPicPr>
              <a:picLocks noChangeAspect="1" noEditPoints="1" noChangeArrowheads="1" noChangeShapeType="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7915" y="1995"/>
              <a:ext cx="146"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31">
              <a:extLst>
                <a:ext uri="{FF2B5EF4-FFF2-40B4-BE49-F238E27FC236}">
                  <a16:creationId xmlns:a16="http://schemas.microsoft.com/office/drawing/2014/main" xmlns="" id="{0F584C00-4AAA-024B-AA86-F5578A0737CC}"/>
                </a:ext>
              </a:extLst>
            </p:cNvPr>
            <p:cNvPicPr>
              <a:picLocks noChangeAspect="1" noEditPoints="1" noChangeArrowheads="1" noChangeShapeType="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8169" y="1992"/>
              <a:ext cx="146"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230">
              <a:extLst>
                <a:ext uri="{FF2B5EF4-FFF2-40B4-BE49-F238E27FC236}">
                  <a16:creationId xmlns:a16="http://schemas.microsoft.com/office/drawing/2014/main" xmlns="" id="{C44F109E-5EC9-3A49-8CA8-0CAF54E84EFA}"/>
                </a:ext>
              </a:extLst>
            </p:cNvPr>
            <p:cNvSpPr>
              <a:spLocks noChangeAspect="1" noEditPoints="1" noChangeArrowheads="1" noChangeShapeType="1" noTextEdit="1"/>
            </p:cNvSpPr>
            <p:nvPr/>
          </p:nvSpPr>
          <p:spPr bwMode="auto">
            <a:xfrm>
              <a:off x="15719" y="1708"/>
              <a:ext cx="539" cy="225"/>
            </a:xfrm>
            <a:custGeom>
              <a:avLst/>
              <a:gdLst>
                <a:gd name="T0" fmla="+- 0 15838 15720"/>
                <a:gd name="T1" fmla="*/ T0 w 539"/>
                <a:gd name="T2" fmla="+- 0 1773 1708"/>
                <a:gd name="T3" fmla="*/ 1773 h 225"/>
                <a:gd name="T4" fmla="+- 0 15838 15720"/>
                <a:gd name="T5" fmla="*/ T4 w 539"/>
                <a:gd name="T6" fmla="+- 0 1742 1708"/>
                <a:gd name="T7" fmla="*/ 1742 h 225"/>
                <a:gd name="T8" fmla="+- 0 15833 15720"/>
                <a:gd name="T9" fmla="*/ T8 w 539"/>
                <a:gd name="T10" fmla="+- 0 1730 1708"/>
                <a:gd name="T11" fmla="*/ 1730 h 225"/>
                <a:gd name="T12" fmla="+- 0 15825 15720"/>
                <a:gd name="T13" fmla="*/ T12 w 539"/>
                <a:gd name="T14" fmla="+- 0 1721 1708"/>
                <a:gd name="T15" fmla="*/ 1721 h 225"/>
                <a:gd name="T16" fmla="+- 0 15817 15720"/>
                <a:gd name="T17" fmla="*/ T16 w 539"/>
                <a:gd name="T18" fmla="+- 0 1716 1708"/>
                <a:gd name="T19" fmla="*/ 1716 h 225"/>
                <a:gd name="T20" fmla="+- 0 15808 15720"/>
                <a:gd name="T21" fmla="*/ T20 w 539"/>
                <a:gd name="T22" fmla="+- 0 1712 1708"/>
                <a:gd name="T23" fmla="*/ 1712 h 225"/>
                <a:gd name="T24" fmla="+- 0 15797 15720"/>
                <a:gd name="T25" fmla="*/ T24 w 539"/>
                <a:gd name="T26" fmla="+- 0 1709 1708"/>
                <a:gd name="T27" fmla="*/ 1709 h 225"/>
                <a:gd name="T28" fmla="+- 0 15785 15720"/>
                <a:gd name="T29" fmla="*/ T28 w 539"/>
                <a:gd name="T30" fmla="+- 0 1708 1708"/>
                <a:gd name="T31" fmla="*/ 1708 h 225"/>
                <a:gd name="T32" fmla="+- 0 15720 15720"/>
                <a:gd name="T33" fmla="*/ T32 w 539"/>
                <a:gd name="T34" fmla="+- 0 1709 1708"/>
                <a:gd name="T35" fmla="*/ 1709 h 225"/>
                <a:gd name="T36" fmla="+- 0 15720 15720"/>
                <a:gd name="T37" fmla="*/ T36 w 539"/>
                <a:gd name="T38" fmla="+- 0 1806 1708"/>
                <a:gd name="T39" fmla="*/ 1806 h 225"/>
                <a:gd name="T40" fmla="+- 0 15785 15720"/>
                <a:gd name="T41" fmla="*/ T40 w 539"/>
                <a:gd name="T42" fmla="+- 0 1806 1708"/>
                <a:gd name="T43" fmla="*/ 1806 h 225"/>
                <a:gd name="T44" fmla="+- 0 15797 15720"/>
                <a:gd name="T45" fmla="*/ T44 w 539"/>
                <a:gd name="T46" fmla="+- 0 1805 1708"/>
                <a:gd name="T47" fmla="*/ 1805 h 225"/>
                <a:gd name="T48" fmla="+- 0 15808 15720"/>
                <a:gd name="T49" fmla="*/ T48 w 539"/>
                <a:gd name="T50" fmla="+- 0 1803 1708"/>
                <a:gd name="T51" fmla="*/ 1803 h 225"/>
                <a:gd name="T52" fmla="+- 0 15817 15720"/>
                <a:gd name="T53" fmla="*/ T52 w 539"/>
                <a:gd name="T54" fmla="+- 0 1799 1708"/>
                <a:gd name="T55" fmla="*/ 1799 h 225"/>
                <a:gd name="T56" fmla="+- 0 15824 15720"/>
                <a:gd name="T57" fmla="*/ T56 w 539"/>
                <a:gd name="T58" fmla="+- 0 1794 1708"/>
                <a:gd name="T59" fmla="*/ 1794 h 225"/>
                <a:gd name="T60" fmla="+- 0 15833 15720"/>
                <a:gd name="T61" fmla="*/ T60 w 539"/>
                <a:gd name="T62" fmla="+- 0 1785 1708"/>
                <a:gd name="T63" fmla="*/ 1785 h 225"/>
                <a:gd name="T64" fmla="+- 0 15838 15720"/>
                <a:gd name="T65" fmla="*/ T64 w 539"/>
                <a:gd name="T66" fmla="+- 0 1773 1708"/>
                <a:gd name="T67" fmla="*/ 1773 h 225"/>
                <a:gd name="T68" fmla="+- 0 16258 15720"/>
                <a:gd name="T69" fmla="*/ T68 w 539"/>
                <a:gd name="T70" fmla="+- 0 1870 1708"/>
                <a:gd name="T71" fmla="*/ 1870 h 225"/>
                <a:gd name="T72" fmla="+- 0 16258 15720"/>
                <a:gd name="T73" fmla="*/ T72 w 539"/>
                <a:gd name="T74" fmla="+- 0 1861 1708"/>
                <a:gd name="T75" fmla="*/ 1861 h 225"/>
                <a:gd name="T76" fmla="+- 0 16214 15720"/>
                <a:gd name="T77" fmla="*/ T76 w 539"/>
                <a:gd name="T78" fmla="+- 0 1868 1708"/>
                <a:gd name="T79" fmla="*/ 1868 h 225"/>
                <a:gd name="T80" fmla="+- 0 16191 15720"/>
                <a:gd name="T81" fmla="*/ T80 w 539"/>
                <a:gd name="T82" fmla="+- 0 1873 1708"/>
                <a:gd name="T83" fmla="*/ 1873 h 225"/>
                <a:gd name="T84" fmla="+- 0 16175 15720"/>
                <a:gd name="T85" fmla="*/ T84 w 539"/>
                <a:gd name="T86" fmla="+- 0 1881 1708"/>
                <a:gd name="T87" fmla="*/ 1881 h 225"/>
                <a:gd name="T88" fmla="+- 0 16165 15720"/>
                <a:gd name="T89" fmla="*/ T88 w 539"/>
                <a:gd name="T90" fmla="+- 0 1890 1708"/>
                <a:gd name="T91" fmla="*/ 1890 h 225"/>
                <a:gd name="T92" fmla="+- 0 16162 15720"/>
                <a:gd name="T93" fmla="*/ T92 w 539"/>
                <a:gd name="T94" fmla="+- 0 1903 1708"/>
                <a:gd name="T95" fmla="*/ 1903 h 225"/>
                <a:gd name="T96" fmla="+- 0 16162 15720"/>
                <a:gd name="T97" fmla="*/ T96 w 539"/>
                <a:gd name="T98" fmla="+- 0 1912 1708"/>
                <a:gd name="T99" fmla="*/ 1912 h 225"/>
                <a:gd name="T100" fmla="+- 0 16166 15720"/>
                <a:gd name="T101" fmla="*/ T100 w 539"/>
                <a:gd name="T102" fmla="+- 0 1919 1708"/>
                <a:gd name="T103" fmla="*/ 1919 h 225"/>
                <a:gd name="T104" fmla="+- 0 16182 15720"/>
                <a:gd name="T105" fmla="*/ T104 w 539"/>
                <a:gd name="T106" fmla="+- 0 1930 1708"/>
                <a:gd name="T107" fmla="*/ 1930 h 225"/>
                <a:gd name="T108" fmla="+- 0 16192 15720"/>
                <a:gd name="T109" fmla="*/ T108 w 539"/>
                <a:gd name="T110" fmla="+- 0 1932 1708"/>
                <a:gd name="T111" fmla="*/ 1932 h 225"/>
                <a:gd name="T112" fmla="+- 0 16203 15720"/>
                <a:gd name="T113" fmla="*/ T112 w 539"/>
                <a:gd name="T114" fmla="+- 0 1932 1708"/>
                <a:gd name="T115" fmla="*/ 1932 h 225"/>
                <a:gd name="T116" fmla="+- 0 16214 15720"/>
                <a:gd name="T117" fmla="*/ T116 w 539"/>
                <a:gd name="T118" fmla="+- 0 1931 1708"/>
                <a:gd name="T119" fmla="*/ 1931 h 225"/>
                <a:gd name="T120" fmla="+- 0 16225 15720"/>
                <a:gd name="T121" fmla="*/ T120 w 539"/>
                <a:gd name="T122" fmla="+- 0 1928 1708"/>
                <a:gd name="T123" fmla="*/ 1928 h 225"/>
                <a:gd name="T124" fmla="+- 0 16234 15720"/>
                <a:gd name="T125" fmla="*/ T124 w 539"/>
                <a:gd name="T126" fmla="+- 0 1923 1708"/>
                <a:gd name="T127" fmla="*/ 1923 h 225"/>
                <a:gd name="T128" fmla="+- 0 16243 15720"/>
                <a:gd name="T129" fmla="*/ T128 w 539"/>
                <a:gd name="T130" fmla="+- 0 1916 1708"/>
                <a:gd name="T131" fmla="*/ 1916 h 225"/>
                <a:gd name="T132" fmla="+- 0 16250 15720"/>
                <a:gd name="T133" fmla="*/ T132 w 539"/>
                <a:gd name="T134" fmla="+- 0 1907 1708"/>
                <a:gd name="T135" fmla="*/ 1907 h 225"/>
                <a:gd name="T136" fmla="+- 0 16255 15720"/>
                <a:gd name="T137" fmla="*/ T136 w 539"/>
                <a:gd name="T138" fmla="+- 0 1897 1708"/>
                <a:gd name="T139" fmla="*/ 1897 h 225"/>
                <a:gd name="T140" fmla="+- 0 16257 15720"/>
                <a:gd name="T141" fmla="*/ T140 w 539"/>
                <a:gd name="T142" fmla="+- 0 1884 1708"/>
                <a:gd name="T143" fmla="*/ 1884 h 225"/>
                <a:gd name="T144" fmla="+- 0 16258 15720"/>
                <a:gd name="T145" fmla="*/ T144 w 539"/>
                <a:gd name="T146" fmla="+- 0 1870 1708"/>
                <a:gd name="T147" fmla="*/ 1870 h 2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539" h="225">
                  <a:moveTo>
                    <a:pt x="118" y="65"/>
                  </a:moveTo>
                  <a:lnTo>
                    <a:pt x="118" y="34"/>
                  </a:lnTo>
                  <a:lnTo>
                    <a:pt x="113" y="22"/>
                  </a:lnTo>
                  <a:lnTo>
                    <a:pt x="105" y="13"/>
                  </a:lnTo>
                  <a:lnTo>
                    <a:pt x="97" y="8"/>
                  </a:lnTo>
                  <a:lnTo>
                    <a:pt x="88" y="4"/>
                  </a:lnTo>
                  <a:lnTo>
                    <a:pt x="77" y="1"/>
                  </a:lnTo>
                  <a:lnTo>
                    <a:pt x="65" y="0"/>
                  </a:lnTo>
                  <a:lnTo>
                    <a:pt x="0" y="1"/>
                  </a:lnTo>
                  <a:lnTo>
                    <a:pt x="0" y="98"/>
                  </a:lnTo>
                  <a:lnTo>
                    <a:pt x="65" y="98"/>
                  </a:lnTo>
                  <a:lnTo>
                    <a:pt x="77" y="97"/>
                  </a:lnTo>
                  <a:lnTo>
                    <a:pt x="88" y="95"/>
                  </a:lnTo>
                  <a:lnTo>
                    <a:pt x="97" y="91"/>
                  </a:lnTo>
                  <a:lnTo>
                    <a:pt x="104" y="86"/>
                  </a:lnTo>
                  <a:lnTo>
                    <a:pt x="113" y="77"/>
                  </a:lnTo>
                  <a:lnTo>
                    <a:pt x="118" y="65"/>
                  </a:lnTo>
                  <a:moveTo>
                    <a:pt x="538" y="162"/>
                  </a:moveTo>
                  <a:lnTo>
                    <a:pt x="538" y="153"/>
                  </a:lnTo>
                  <a:lnTo>
                    <a:pt x="494" y="160"/>
                  </a:lnTo>
                  <a:lnTo>
                    <a:pt x="471" y="165"/>
                  </a:lnTo>
                  <a:lnTo>
                    <a:pt x="455" y="173"/>
                  </a:lnTo>
                  <a:lnTo>
                    <a:pt x="445" y="182"/>
                  </a:lnTo>
                  <a:lnTo>
                    <a:pt x="442" y="195"/>
                  </a:lnTo>
                  <a:lnTo>
                    <a:pt x="442" y="204"/>
                  </a:lnTo>
                  <a:lnTo>
                    <a:pt x="446" y="211"/>
                  </a:lnTo>
                  <a:lnTo>
                    <a:pt x="462" y="222"/>
                  </a:lnTo>
                  <a:lnTo>
                    <a:pt x="472" y="224"/>
                  </a:lnTo>
                  <a:lnTo>
                    <a:pt x="483" y="224"/>
                  </a:lnTo>
                  <a:lnTo>
                    <a:pt x="494" y="223"/>
                  </a:lnTo>
                  <a:lnTo>
                    <a:pt x="505" y="220"/>
                  </a:lnTo>
                  <a:lnTo>
                    <a:pt x="514" y="215"/>
                  </a:lnTo>
                  <a:lnTo>
                    <a:pt x="523" y="208"/>
                  </a:lnTo>
                  <a:lnTo>
                    <a:pt x="530" y="199"/>
                  </a:lnTo>
                  <a:lnTo>
                    <a:pt x="535" y="189"/>
                  </a:lnTo>
                  <a:lnTo>
                    <a:pt x="537" y="176"/>
                  </a:lnTo>
                  <a:lnTo>
                    <a:pt x="538" y="162"/>
                  </a:lnTo>
                </a:path>
              </a:pathLst>
            </a:custGeom>
            <a:solidFill>
              <a:srgbClr val="473C3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pic>
          <p:nvPicPr>
            <p:cNvPr id="30" name="Picture 229">
              <a:extLst>
                <a:ext uri="{FF2B5EF4-FFF2-40B4-BE49-F238E27FC236}">
                  <a16:creationId xmlns:a16="http://schemas.microsoft.com/office/drawing/2014/main" xmlns="" id="{9B196274-7E7E-DF48-B508-8DB72B9985BA}"/>
                </a:ext>
              </a:extLst>
            </p:cNvPr>
            <p:cNvPicPr>
              <a:picLocks noChangeAspect="1" noEditPoints="1" noChangeArrowheads="1" noChangeShapeType="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6987" y="1767"/>
              <a:ext cx="15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28">
              <a:extLst>
                <a:ext uri="{FF2B5EF4-FFF2-40B4-BE49-F238E27FC236}">
                  <a16:creationId xmlns:a16="http://schemas.microsoft.com/office/drawing/2014/main" xmlns="" id="{E43B2A7F-DEA2-1842-83D5-1F801850A492}"/>
                </a:ext>
              </a:extLst>
            </p:cNvPr>
            <p:cNvPicPr>
              <a:picLocks noChangeAspect="1" noEditPoints="1" noChangeArrowheads="1" noChangeShapeType="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17172" y="1821"/>
              <a:ext cx="15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utoShape 227">
              <a:extLst>
                <a:ext uri="{FF2B5EF4-FFF2-40B4-BE49-F238E27FC236}">
                  <a16:creationId xmlns:a16="http://schemas.microsoft.com/office/drawing/2014/main" xmlns="" id="{9CAE50FF-3BD3-3844-BA8B-B6FE0ED3AEED}"/>
                </a:ext>
              </a:extLst>
            </p:cNvPr>
            <p:cNvSpPr>
              <a:spLocks noChangeAspect="1" noEditPoints="1" noChangeArrowheads="1" noChangeShapeType="1" noTextEdit="1"/>
            </p:cNvSpPr>
            <p:nvPr/>
          </p:nvSpPr>
          <p:spPr bwMode="auto">
            <a:xfrm>
              <a:off x="15373" y="1600"/>
              <a:ext cx="1546" cy="448"/>
            </a:xfrm>
            <a:custGeom>
              <a:avLst/>
              <a:gdLst>
                <a:gd name="T0" fmla="+- 0 16828 15373"/>
                <a:gd name="T1" fmla="*/ T0 w 1546"/>
                <a:gd name="T2" fmla="+- 0 2032 1600"/>
                <a:gd name="T3" fmla="*/ 2032 h 448"/>
                <a:gd name="T4" fmla="+- 0 16166 15373"/>
                <a:gd name="T5" fmla="*/ T4 w 1546"/>
                <a:gd name="T6" fmla="+- 0 1973 1600"/>
                <a:gd name="T7" fmla="*/ 1973 h 448"/>
                <a:gd name="T8" fmla="+- 0 15658 15373"/>
                <a:gd name="T9" fmla="*/ T8 w 1546"/>
                <a:gd name="T10" fmla="+- 0 1967 1600"/>
                <a:gd name="T11" fmla="*/ 1967 h 448"/>
                <a:gd name="T12" fmla="+- 0 15657 15373"/>
                <a:gd name="T13" fmla="*/ T12 w 1546"/>
                <a:gd name="T14" fmla="+- 0 1664 1600"/>
                <a:gd name="T15" fmla="*/ 1664 h 448"/>
                <a:gd name="T16" fmla="+- 0 15979 15373"/>
                <a:gd name="T17" fmla="*/ T16 w 1546"/>
                <a:gd name="T18" fmla="+- 0 1654 1600"/>
                <a:gd name="T19" fmla="*/ 1654 h 448"/>
                <a:gd name="T20" fmla="+- 0 16260 15373"/>
                <a:gd name="T21" fmla="*/ T20 w 1546"/>
                <a:gd name="T22" fmla="+- 0 1943 1600"/>
                <a:gd name="T23" fmla="*/ 1943 h 448"/>
                <a:gd name="T24" fmla="+- 0 16223 15373"/>
                <a:gd name="T25" fmla="*/ T24 w 1546"/>
                <a:gd name="T26" fmla="+- 0 1970 1600"/>
                <a:gd name="T27" fmla="*/ 1970 h 448"/>
                <a:gd name="T28" fmla="+- 0 16840 15373"/>
                <a:gd name="T29" fmla="*/ T28 w 1546"/>
                <a:gd name="T30" fmla="+- 0 1976 1600"/>
                <a:gd name="T31" fmla="*/ 1976 h 448"/>
                <a:gd name="T32" fmla="+- 0 16261 15373"/>
                <a:gd name="T33" fmla="*/ T32 w 1546"/>
                <a:gd name="T34" fmla="+- 0 1966 1600"/>
                <a:gd name="T35" fmla="*/ 1966 h 448"/>
                <a:gd name="T36" fmla="+- 0 15787 15373"/>
                <a:gd name="T37" fmla="*/ T36 w 1546"/>
                <a:gd name="T38" fmla="+- 0 1658 1600"/>
                <a:gd name="T39" fmla="*/ 1658 h 448"/>
                <a:gd name="T40" fmla="+- 0 15872 15373"/>
                <a:gd name="T41" fmla="*/ T40 w 1546"/>
                <a:gd name="T42" fmla="+- 0 1684 1600"/>
                <a:gd name="T43" fmla="*/ 1684 h 448"/>
                <a:gd name="T44" fmla="+- 0 15903 15373"/>
                <a:gd name="T45" fmla="*/ T44 w 1546"/>
                <a:gd name="T46" fmla="+- 0 1756 1600"/>
                <a:gd name="T47" fmla="*/ 1756 h 448"/>
                <a:gd name="T48" fmla="+- 0 15886 15373"/>
                <a:gd name="T49" fmla="*/ T48 w 1546"/>
                <a:gd name="T50" fmla="+- 0 1817 1600"/>
                <a:gd name="T51" fmla="*/ 1817 h 448"/>
                <a:gd name="T52" fmla="+- 0 15813 15373"/>
                <a:gd name="T53" fmla="*/ T52 w 1546"/>
                <a:gd name="T54" fmla="+- 0 1855 1600"/>
                <a:gd name="T55" fmla="*/ 1855 h 448"/>
                <a:gd name="T56" fmla="+- 0 15720 15373"/>
                <a:gd name="T57" fmla="*/ T56 w 1546"/>
                <a:gd name="T58" fmla="+- 0 1967 1600"/>
                <a:gd name="T59" fmla="*/ 1967 h 448"/>
                <a:gd name="T60" fmla="+- 0 16162 15373"/>
                <a:gd name="T61" fmla="*/ T60 w 1546"/>
                <a:gd name="T62" fmla="+- 0 1972 1600"/>
                <a:gd name="T63" fmla="*/ 1972 h 448"/>
                <a:gd name="T64" fmla="+- 0 15975 15373"/>
                <a:gd name="T65" fmla="*/ T64 w 1546"/>
                <a:gd name="T66" fmla="+- 0 1966 1600"/>
                <a:gd name="T67" fmla="*/ 1966 h 448"/>
                <a:gd name="T68" fmla="+- 0 15974 15373"/>
                <a:gd name="T69" fmla="*/ T68 w 1546"/>
                <a:gd name="T70" fmla="+- 0 1658 1600"/>
                <a:gd name="T71" fmla="*/ 1658 h 448"/>
                <a:gd name="T72" fmla="+- 0 16032 15373"/>
                <a:gd name="T73" fmla="*/ T72 w 1546"/>
                <a:gd name="T74" fmla="+- 0 1658 1600"/>
                <a:gd name="T75" fmla="*/ 1658 h 448"/>
                <a:gd name="T76" fmla="+- 0 16032 15373"/>
                <a:gd name="T77" fmla="*/ T76 w 1546"/>
                <a:gd name="T78" fmla="+- 0 1966 1600"/>
                <a:gd name="T79" fmla="*/ 1966 h 448"/>
                <a:gd name="T80" fmla="+- 0 16159 15373"/>
                <a:gd name="T81" fmla="*/ T80 w 1546"/>
                <a:gd name="T82" fmla="+- 0 1971 1600"/>
                <a:gd name="T83" fmla="*/ 1971 h 448"/>
                <a:gd name="T84" fmla="+- 0 16123 15373"/>
                <a:gd name="T85" fmla="*/ T84 w 1546"/>
                <a:gd name="T86" fmla="+- 0 1952 1600"/>
                <a:gd name="T87" fmla="*/ 1952 h 448"/>
                <a:gd name="T88" fmla="+- 0 16106 15373"/>
                <a:gd name="T89" fmla="*/ T88 w 1546"/>
                <a:gd name="T90" fmla="+- 0 1893 1600"/>
                <a:gd name="T91" fmla="*/ 1893 h 448"/>
                <a:gd name="T92" fmla="+- 0 16142 15373"/>
                <a:gd name="T93" fmla="*/ T92 w 1546"/>
                <a:gd name="T94" fmla="+- 0 1849 1600"/>
                <a:gd name="T95" fmla="*/ 1849 h 448"/>
                <a:gd name="T96" fmla="+- 0 16258 15373"/>
                <a:gd name="T97" fmla="*/ T96 w 1546"/>
                <a:gd name="T98" fmla="+- 0 1823 1600"/>
                <a:gd name="T99" fmla="*/ 1823 h 448"/>
                <a:gd name="T100" fmla="+- 0 16122 15373"/>
                <a:gd name="T101" fmla="*/ T100 w 1546"/>
                <a:gd name="T102" fmla="+- 0 1801 1600"/>
                <a:gd name="T103" fmla="*/ 1801 h 448"/>
                <a:gd name="T104" fmla="+- 0 16123 15373"/>
                <a:gd name="T105" fmla="*/ T104 w 1546"/>
                <a:gd name="T106" fmla="+- 0 1778 1600"/>
                <a:gd name="T107" fmla="*/ 1778 h 448"/>
                <a:gd name="T108" fmla="+- 0 16152 15373"/>
                <a:gd name="T109" fmla="*/ T108 w 1546"/>
                <a:gd name="T110" fmla="+- 0 1750 1600"/>
                <a:gd name="T111" fmla="*/ 1750 h 448"/>
                <a:gd name="T112" fmla="+- 0 16201 15373"/>
                <a:gd name="T113" fmla="*/ T112 w 1546"/>
                <a:gd name="T114" fmla="+- 0 1734 1600"/>
                <a:gd name="T115" fmla="*/ 1734 h 448"/>
                <a:gd name="T116" fmla="+- 0 16891 15373"/>
                <a:gd name="T117" fmla="*/ T116 w 1546"/>
                <a:gd name="T118" fmla="+- 0 1733 1600"/>
                <a:gd name="T119" fmla="*/ 1733 h 448"/>
                <a:gd name="T120" fmla="+- 0 16242 15373"/>
                <a:gd name="T121" fmla="*/ T120 w 1546"/>
                <a:gd name="T122" fmla="+- 0 1735 1600"/>
                <a:gd name="T123" fmla="*/ 1735 h 448"/>
                <a:gd name="T124" fmla="+- 0 16305 15373"/>
                <a:gd name="T125" fmla="*/ T124 w 1546"/>
                <a:gd name="T126" fmla="+- 0 1770 1600"/>
                <a:gd name="T127" fmla="*/ 1770 h 448"/>
                <a:gd name="T128" fmla="+- 0 16318 15373"/>
                <a:gd name="T129" fmla="*/ T128 w 1546"/>
                <a:gd name="T130" fmla="+- 0 1819 1600"/>
                <a:gd name="T131" fmla="*/ 1819 h 448"/>
                <a:gd name="T132" fmla="+- 0 16314 15373"/>
                <a:gd name="T133" fmla="*/ T132 w 1546"/>
                <a:gd name="T134" fmla="+- 0 1970 1600"/>
                <a:gd name="T135" fmla="*/ 1970 h 448"/>
                <a:gd name="T136" fmla="+- 0 16841 15373"/>
                <a:gd name="T137" fmla="*/ T136 w 1546"/>
                <a:gd name="T138" fmla="+- 0 1971 1600"/>
                <a:gd name="T139" fmla="*/ 1971 h 448"/>
                <a:gd name="T140" fmla="+- 0 16403 15373"/>
                <a:gd name="T141" fmla="*/ T140 w 1546"/>
                <a:gd name="T142" fmla="+- 0 1963 1600"/>
                <a:gd name="T143" fmla="*/ 1963 h 448"/>
                <a:gd name="T144" fmla="+- 0 16403 15373"/>
                <a:gd name="T145" fmla="*/ T144 w 1546"/>
                <a:gd name="T146" fmla="+- 0 1742 1600"/>
                <a:gd name="T147" fmla="*/ 1742 h 448"/>
                <a:gd name="T148" fmla="+- 0 16513 15373"/>
                <a:gd name="T149" fmla="*/ T148 w 1546"/>
                <a:gd name="T150" fmla="+- 0 1735 1600"/>
                <a:gd name="T151" fmla="*/ 1735 h 448"/>
                <a:gd name="T152" fmla="+- 0 16487 15373"/>
                <a:gd name="T153" fmla="*/ T152 w 1546"/>
                <a:gd name="T154" fmla="+- 0 1786 1600"/>
                <a:gd name="T155" fmla="*/ 1786 h 448"/>
                <a:gd name="T156" fmla="+- 0 16465 15373"/>
                <a:gd name="T157" fmla="*/ T156 w 1546"/>
                <a:gd name="T158" fmla="+- 0 1824 1600"/>
                <a:gd name="T159" fmla="*/ 1824 h 448"/>
                <a:gd name="T160" fmla="+- 0 16463 15373"/>
                <a:gd name="T161" fmla="*/ T160 w 1546"/>
                <a:gd name="T162" fmla="+- 0 1965 1600"/>
                <a:gd name="T163" fmla="*/ 1965 h 448"/>
                <a:gd name="T164" fmla="+- 0 16841 15373"/>
                <a:gd name="T165" fmla="*/ T164 w 1546"/>
                <a:gd name="T166" fmla="+- 0 1971 1600"/>
                <a:gd name="T167" fmla="*/ 1971 h 448"/>
                <a:gd name="T168" fmla="+- 0 16565 15373"/>
                <a:gd name="T169" fmla="*/ T168 w 1546"/>
                <a:gd name="T170" fmla="+- 0 1965 1600"/>
                <a:gd name="T171" fmla="*/ 1965 h 448"/>
                <a:gd name="T172" fmla="+- 0 16563 15373"/>
                <a:gd name="T173" fmla="*/ T172 w 1546"/>
                <a:gd name="T174" fmla="+- 0 1824 1600"/>
                <a:gd name="T175" fmla="*/ 1824 h 448"/>
                <a:gd name="T176" fmla="+- 0 16543 15373"/>
                <a:gd name="T177" fmla="*/ T176 w 1546"/>
                <a:gd name="T178" fmla="+- 0 1786 1600"/>
                <a:gd name="T179" fmla="*/ 1786 h 448"/>
                <a:gd name="T180" fmla="+- 0 16555 15373"/>
                <a:gd name="T181" fmla="*/ T180 w 1546"/>
                <a:gd name="T182" fmla="+- 0 1734 1600"/>
                <a:gd name="T183" fmla="*/ 1734 h 448"/>
                <a:gd name="T184" fmla="+- 0 16612 15373"/>
                <a:gd name="T185" fmla="*/ T184 w 1546"/>
                <a:gd name="T186" fmla="+- 0 1774 1600"/>
                <a:gd name="T187" fmla="*/ 1774 h 448"/>
                <a:gd name="T188" fmla="+- 0 16626 15373"/>
                <a:gd name="T189" fmla="*/ T188 w 1546"/>
                <a:gd name="T190" fmla="+- 0 1963 1600"/>
                <a:gd name="T191" fmla="*/ 1963 h 448"/>
                <a:gd name="T192" fmla="+- 0 16575 15373"/>
                <a:gd name="T193" fmla="*/ T192 w 1546"/>
                <a:gd name="T194" fmla="+- 0 1970 1600"/>
                <a:gd name="T195" fmla="*/ 1970 h 448"/>
                <a:gd name="T196" fmla="+- 0 16207 15373"/>
                <a:gd name="T197" fmla="*/ T196 w 1546"/>
                <a:gd name="T198" fmla="+- 0 1775 1600"/>
                <a:gd name="T199" fmla="*/ 1775 h 448"/>
                <a:gd name="T200" fmla="+- 0 16172 15373"/>
                <a:gd name="T201" fmla="*/ T200 w 1546"/>
                <a:gd name="T202" fmla="+- 0 1797 1600"/>
                <a:gd name="T203" fmla="*/ 1797 h 448"/>
                <a:gd name="T204" fmla="+- 0 16129 15373"/>
                <a:gd name="T205" fmla="*/ T204 w 1546"/>
                <a:gd name="T206" fmla="+- 0 1804 1600"/>
                <a:gd name="T207" fmla="*/ 1804 h 448"/>
                <a:gd name="T208" fmla="+- 0 16241 15373"/>
                <a:gd name="T209" fmla="*/ T208 w 1546"/>
                <a:gd name="T210" fmla="+- 0 1778 1600"/>
                <a:gd name="T211" fmla="*/ 1778 h 448"/>
                <a:gd name="T212" fmla="+- 0 16456 15373"/>
                <a:gd name="T213" fmla="*/ T212 w 1546"/>
                <a:gd name="T214" fmla="+- 0 1738 1600"/>
                <a:gd name="T215" fmla="*/ 1738 h 448"/>
                <a:gd name="T216" fmla="+- 0 16476 15373"/>
                <a:gd name="T217" fmla="*/ T216 w 1546"/>
                <a:gd name="T218" fmla="+- 0 1752 1600"/>
                <a:gd name="T219" fmla="*/ 1752 h 4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1546" h="448">
                  <a:moveTo>
                    <a:pt x="1546" y="0"/>
                  </a:moveTo>
                  <a:lnTo>
                    <a:pt x="0" y="46"/>
                  </a:lnTo>
                  <a:lnTo>
                    <a:pt x="68" y="447"/>
                  </a:lnTo>
                  <a:lnTo>
                    <a:pt x="1455" y="432"/>
                  </a:lnTo>
                  <a:lnTo>
                    <a:pt x="1467" y="376"/>
                  </a:lnTo>
                  <a:lnTo>
                    <a:pt x="814" y="376"/>
                  </a:lnTo>
                  <a:lnTo>
                    <a:pt x="803" y="375"/>
                  </a:lnTo>
                  <a:lnTo>
                    <a:pt x="793" y="373"/>
                  </a:lnTo>
                  <a:lnTo>
                    <a:pt x="789" y="372"/>
                  </a:lnTo>
                  <a:lnTo>
                    <a:pt x="291" y="372"/>
                  </a:lnTo>
                  <a:lnTo>
                    <a:pt x="289" y="371"/>
                  </a:lnTo>
                  <a:lnTo>
                    <a:pt x="285" y="367"/>
                  </a:lnTo>
                  <a:lnTo>
                    <a:pt x="284" y="365"/>
                  </a:lnTo>
                  <a:lnTo>
                    <a:pt x="283" y="352"/>
                  </a:lnTo>
                  <a:lnTo>
                    <a:pt x="283" y="66"/>
                  </a:lnTo>
                  <a:lnTo>
                    <a:pt x="284" y="64"/>
                  </a:lnTo>
                  <a:lnTo>
                    <a:pt x="288" y="60"/>
                  </a:lnTo>
                  <a:lnTo>
                    <a:pt x="290" y="59"/>
                  </a:lnTo>
                  <a:lnTo>
                    <a:pt x="601" y="58"/>
                  </a:lnTo>
                  <a:lnTo>
                    <a:pt x="606" y="54"/>
                  </a:lnTo>
                  <a:lnTo>
                    <a:pt x="608" y="53"/>
                  </a:lnTo>
                  <a:lnTo>
                    <a:pt x="1535" y="53"/>
                  </a:lnTo>
                  <a:lnTo>
                    <a:pt x="1546" y="0"/>
                  </a:lnTo>
                  <a:close/>
                  <a:moveTo>
                    <a:pt x="887" y="343"/>
                  </a:moveTo>
                  <a:lnTo>
                    <a:pt x="880" y="352"/>
                  </a:lnTo>
                  <a:lnTo>
                    <a:pt x="871" y="360"/>
                  </a:lnTo>
                  <a:lnTo>
                    <a:pt x="859" y="366"/>
                  </a:lnTo>
                  <a:lnTo>
                    <a:pt x="850" y="370"/>
                  </a:lnTo>
                  <a:lnTo>
                    <a:pt x="839" y="373"/>
                  </a:lnTo>
                  <a:lnTo>
                    <a:pt x="827" y="375"/>
                  </a:lnTo>
                  <a:lnTo>
                    <a:pt x="814" y="376"/>
                  </a:lnTo>
                  <a:lnTo>
                    <a:pt x="1467" y="376"/>
                  </a:lnTo>
                  <a:lnTo>
                    <a:pt x="1468" y="371"/>
                  </a:lnTo>
                  <a:lnTo>
                    <a:pt x="895" y="371"/>
                  </a:lnTo>
                  <a:lnTo>
                    <a:pt x="892" y="370"/>
                  </a:lnTo>
                  <a:lnTo>
                    <a:pt x="888" y="366"/>
                  </a:lnTo>
                  <a:lnTo>
                    <a:pt x="887" y="363"/>
                  </a:lnTo>
                  <a:lnTo>
                    <a:pt x="887" y="343"/>
                  </a:lnTo>
                  <a:close/>
                  <a:moveTo>
                    <a:pt x="601" y="58"/>
                  </a:moveTo>
                  <a:lnTo>
                    <a:pt x="414" y="58"/>
                  </a:lnTo>
                  <a:lnTo>
                    <a:pt x="439" y="60"/>
                  </a:lnTo>
                  <a:lnTo>
                    <a:pt x="462" y="65"/>
                  </a:lnTo>
                  <a:lnTo>
                    <a:pt x="482" y="72"/>
                  </a:lnTo>
                  <a:lnTo>
                    <a:pt x="499" y="84"/>
                  </a:lnTo>
                  <a:lnTo>
                    <a:pt x="512" y="98"/>
                  </a:lnTo>
                  <a:lnTo>
                    <a:pt x="522" y="115"/>
                  </a:lnTo>
                  <a:lnTo>
                    <a:pt x="528" y="135"/>
                  </a:lnTo>
                  <a:lnTo>
                    <a:pt x="530" y="156"/>
                  </a:lnTo>
                  <a:lnTo>
                    <a:pt x="530" y="160"/>
                  </a:lnTo>
                  <a:lnTo>
                    <a:pt x="528" y="181"/>
                  </a:lnTo>
                  <a:lnTo>
                    <a:pt x="522" y="200"/>
                  </a:lnTo>
                  <a:lnTo>
                    <a:pt x="513" y="217"/>
                  </a:lnTo>
                  <a:lnTo>
                    <a:pt x="499" y="231"/>
                  </a:lnTo>
                  <a:lnTo>
                    <a:pt x="482" y="242"/>
                  </a:lnTo>
                  <a:lnTo>
                    <a:pt x="462" y="250"/>
                  </a:lnTo>
                  <a:lnTo>
                    <a:pt x="440" y="255"/>
                  </a:lnTo>
                  <a:lnTo>
                    <a:pt x="414" y="256"/>
                  </a:lnTo>
                  <a:lnTo>
                    <a:pt x="348" y="256"/>
                  </a:lnTo>
                  <a:lnTo>
                    <a:pt x="348" y="365"/>
                  </a:lnTo>
                  <a:lnTo>
                    <a:pt x="347" y="367"/>
                  </a:lnTo>
                  <a:lnTo>
                    <a:pt x="343" y="371"/>
                  </a:lnTo>
                  <a:lnTo>
                    <a:pt x="341" y="372"/>
                  </a:lnTo>
                  <a:lnTo>
                    <a:pt x="291" y="372"/>
                  </a:lnTo>
                  <a:lnTo>
                    <a:pt x="789" y="372"/>
                  </a:lnTo>
                  <a:lnTo>
                    <a:pt x="786" y="371"/>
                  </a:lnTo>
                  <a:lnTo>
                    <a:pt x="609" y="371"/>
                  </a:lnTo>
                  <a:lnTo>
                    <a:pt x="606" y="370"/>
                  </a:lnTo>
                  <a:lnTo>
                    <a:pt x="602" y="366"/>
                  </a:lnTo>
                  <a:lnTo>
                    <a:pt x="601" y="364"/>
                  </a:lnTo>
                  <a:lnTo>
                    <a:pt x="601" y="115"/>
                  </a:lnTo>
                  <a:lnTo>
                    <a:pt x="601" y="61"/>
                  </a:lnTo>
                  <a:lnTo>
                    <a:pt x="601" y="58"/>
                  </a:lnTo>
                  <a:close/>
                  <a:moveTo>
                    <a:pt x="1535" y="53"/>
                  </a:moveTo>
                  <a:lnTo>
                    <a:pt x="652" y="53"/>
                  </a:lnTo>
                  <a:lnTo>
                    <a:pt x="655" y="54"/>
                  </a:lnTo>
                  <a:lnTo>
                    <a:pt x="659" y="58"/>
                  </a:lnTo>
                  <a:lnTo>
                    <a:pt x="660" y="61"/>
                  </a:lnTo>
                  <a:lnTo>
                    <a:pt x="660" y="255"/>
                  </a:lnTo>
                  <a:lnTo>
                    <a:pt x="660" y="364"/>
                  </a:lnTo>
                  <a:lnTo>
                    <a:pt x="659" y="366"/>
                  </a:lnTo>
                  <a:lnTo>
                    <a:pt x="655" y="370"/>
                  </a:lnTo>
                  <a:lnTo>
                    <a:pt x="653" y="371"/>
                  </a:lnTo>
                  <a:lnTo>
                    <a:pt x="612" y="371"/>
                  </a:lnTo>
                  <a:lnTo>
                    <a:pt x="786" y="371"/>
                  </a:lnTo>
                  <a:lnTo>
                    <a:pt x="782" y="370"/>
                  </a:lnTo>
                  <a:lnTo>
                    <a:pt x="772" y="366"/>
                  </a:lnTo>
                  <a:lnTo>
                    <a:pt x="760" y="360"/>
                  </a:lnTo>
                  <a:lnTo>
                    <a:pt x="750" y="352"/>
                  </a:lnTo>
                  <a:lnTo>
                    <a:pt x="735" y="331"/>
                  </a:lnTo>
                  <a:lnTo>
                    <a:pt x="731" y="320"/>
                  </a:lnTo>
                  <a:lnTo>
                    <a:pt x="731" y="307"/>
                  </a:lnTo>
                  <a:lnTo>
                    <a:pt x="733" y="293"/>
                  </a:lnTo>
                  <a:lnTo>
                    <a:pt x="737" y="280"/>
                  </a:lnTo>
                  <a:lnTo>
                    <a:pt x="745" y="268"/>
                  </a:lnTo>
                  <a:lnTo>
                    <a:pt x="756" y="258"/>
                  </a:lnTo>
                  <a:lnTo>
                    <a:pt x="769" y="249"/>
                  </a:lnTo>
                  <a:lnTo>
                    <a:pt x="785" y="242"/>
                  </a:lnTo>
                  <a:lnTo>
                    <a:pt x="803" y="236"/>
                  </a:lnTo>
                  <a:lnTo>
                    <a:pt x="824" y="232"/>
                  </a:lnTo>
                  <a:lnTo>
                    <a:pt x="885" y="223"/>
                  </a:lnTo>
                  <a:lnTo>
                    <a:pt x="885" y="204"/>
                  </a:lnTo>
                  <a:lnTo>
                    <a:pt x="754" y="204"/>
                  </a:lnTo>
                  <a:lnTo>
                    <a:pt x="751" y="203"/>
                  </a:lnTo>
                  <a:lnTo>
                    <a:pt x="749" y="201"/>
                  </a:lnTo>
                  <a:lnTo>
                    <a:pt x="747" y="200"/>
                  </a:lnTo>
                  <a:lnTo>
                    <a:pt x="746" y="197"/>
                  </a:lnTo>
                  <a:lnTo>
                    <a:pt x="747" y="187"/>
                  </a:lnTo>
                  <a:lnTo>
                    <a:pt x="750" y="178"/>
                  </a:lnTo>
                  <a:lnTo>
                    <a:pt x="757" y="169"/>
                  </a:lnTo>
                  <a:lnTo>
                    <a:pt x="763" y="162"/>
                  </a:lnTo>
                  <a:lnTo>
                    <a:pt x="771" y="156"/>
                  </a:lnTo>
                  <a:lnTo>
                    <a:pt x="779" y="150"/>
                  </a:lnTo>
                  <a:lnTo>
                    <a:pt x="790" y="144"/>
                  </a:lnTo>
                  <a:lnTo>
                    <a:pt x="801" y="140"/>
                  </a:lnTo>
                  <a:lnTo>
                    <a:pt x="814" y="136"/>
                  </a:lnTo>
                  <a:lnTo>
                    <a:pt x="828" y="134"/>
                  </a:lnTo>
                  <a:lnTo>
                    <a:pt x="844" y="134"/>
                  </a:lnTo>
                  <a:lnTo>
                    <a:pt x="1156" y="134"/>
                  </a:lnTo>
                  <a:lnTo>
                    <a:pt x="1163" y="133"/>
                  </a:lnTo>
                  <a:lnTo>
                    <a:pt x="1518" y="133"/>
                  </a:lnTo>
                  <a:lnTo>
                    <a:pt x="1535" y="53"/>
                  </a:lnTo>
                  <a:close/>
                  <a:moveTo>
                    <a:pt x="1156" y="134"/>
                  </a:moveTo>
                  <a:lnTo>
                    <a:pt x="844" y="134"/>
                  </a:lnTo>
                  <a:lnTo>
                    <a:pt x="869" y="135"/>
                  </a:lnTo>
                  <a:lnTo>
                    <a:pt x="890" y="139"/>
                  </a:lnTo>
                  <a:lnTo>
                    <a:pt x="907" y="147"/>
                  </a:lnTo>
                  <a:lnTo>
                    <a:pt x="921" y="157"/>
                  </a:lnTo>
                  <a:lnTo>
                    <a:pt x="932" y="170"/>
                  </a:lnTo>
                  <a:lnTo>
                    <a:pt x="939" y="184"/>
                  </a:lnTo>
                  <a:lnTo>
                    <a:pt x="944" y="201"/>
                  </a:lnTo>
                  <a:lnTo>
                    <a:pt x="944" y="202"/>
                  </a:lnTo>
                  <a:lnTo>
                    <a:pt x="945" y="219"/>
                  </a:lnTo>
                  <a:lnTo>
                    <a:pt x="946" y="363"/>
                  </a:lnTo>
                  <a:lnTo>
                    <a:pt x="945" y="365"/>
                  </a:lnTo>
                  <a:lnTo>
                    <a:pt x="945" y="366"/>
                  </a:lnTo>
                  <a:lnTo>
                    <a:pt x="941" y="370"/>
                  </a:lnTo>
                  <a:lnTo>
                    <a:pt x="938" y="371"/>
                  </a:lnTo>
                  <a:lnTo>
                    <a:pt x="895" y="371"/>
                  </a:lnTo>
                  <a:lnTo>
                    <a:pt x="1468" y="371"/>
                  </a:lnTo>
                  <a:lnTo>
                    <a:pt x="1038" y="371"/>
                  </a:lnTo>
                  <a:lnTo>
                    <a:pt x="1035" y="370"/>
                  </a:lnTo>
                  <a:lnTo>
                    <a:pt x="1031" y="365"/>
                  </a:lnTo>
                  <a:lnTo>
                    <a:pt x="1030" y="363"/>
                  </a:lnTo>
                  <a:lnTo>
                    <a:pt x="1030" y="343"/>
                  </a:lnTo>
                  <a:lnTo>
                    <a:pt x="1029" y="156"/>
                  </a:lnTo>
                  <a:lnTo>
                    <a:pt x="1029" y="145"/>
                  </a:lnTo>
                  <a:lnTo>
                    <a:pt x="1030" y="142"/>
                  </a:lnTo>
                  <a:lnTo>
                    <a:pt x="1035" y="139"/>
                  </a:lnTo>
                  <a:lnTo>
                    <a:pt x="1037" y="138"/>
                  </a:lnTo>
                  <a:lnTo>
                    <a:pt x="1133" y="137"/>
                  </a:lnTo>
                  <a:lnTo>
                    <a:pt x="1140" y="135"/>
                  </a:lnTo>
                  <a:lnTo>
                    <a:pt x="1156" y="134"/>
                  </a:lnTo>
                  <a:close/>
                  <a:moveTo>
                    <a:pt x="1157" y="181"/>
                  </a:moveTo>
                  <a:lnTo>
                    <a:pt x="1126" y="181"/>
                  </a:lnTo>
                  <a:lnTo>
                    <a:pt x="1114" y="186"/>
                  </a:lnTo>
                  <a:lnTo>
                    <a:pt x="1105" y="196"/>
                  </a:lnTo>
                  <a:lnTo>
                    <a:pt x="1099" y="204"/>
                  </a:lnTo>
                  <a:lnTo>
                    <a:pt x="1094" y="214"/>
                  </a:lnTo>
                  <a:lnTo>
                    <a:pt x="1092" y="224"/>
                  </a:lnTo>
                  <a:lnTo>
                    <a:pt x="1091" y="232"/>
                  </a:lnTo>
                  <a:lnTo>
                    <a:pt x="1091" y="363"/>
                  </a:lnTo>
                  <a:lnTo>
                    <a:pt x="1090" y="365"/>
                  </a:lnTo>
                  <a:lnTo>
                    <a:pt x="1086" y="369"/>
                  </a:lnTo>
                  <a:lnTo>
                    <a:pt x="1084" y="370"/>
                  </a:lnTo>
                  <a:lnTo>
                    <a:pt x="1041" y="371"/>
                  </a:lnTo>
                  <a:lnTo>
                    <a:pt x="1468" y="371"/>
                  </a:lnTo>
                  <a:lnTo>
                    <a:pt x="1468" y="370"/>
                  </a:lnTo>
                  <a:lnTo>
                    <a:pt x="1199" y="370"/>
                  </a:lnTo>
                  <a:lnTo>
                    <a:pt x="1196" y="369"/>
                  </a:lnTo>
                  <a:lnTo>
                    <a:pt x="1192" y="365"/>
                  </a:lnTo>
                  <a:lnTo>
                    <a:pt x="1191" y="363"/>
                  </a:lnTo>
                  <a:lnTo>
                    <a:pt x="1191" y="320"/>
                  </a:lnTo>
                  <a:lnTo>
                    <a:pt x="1191" y="236"/>
                  </a:lnTo>
                  <a:lnTo>
                    <a:pt x="1190" y="224"/>
                  </a:lnTo>
                  <a:lnTo>
                    <a:pt x="1188" y="213"/>
                  </a:lnTo>
                  <a:lnTo>
                    <a:pt x="1184" y="204"/>
                  </a:lnTo>
                  <a:lnTo>
                    <a:pt x="1178" y="196"/>
                  </a:lnTo>
                  <a:lnTo>
                    <a:pt x="1170" y="186"/>
                  </a:lnTo>
                  <a:lnTo>
                    <a:pt x="1157" y="181"/>
                  </a:lnTo>
                  <a:close/>
                  <a:moveTo>
                    <a:pt x="1518" y="133"/>
                  </a:moveTo>
                  <a:lnTo>
                    <a:pt x="1163" y="133"/>
                  </a:lnTo>
                  <a:lnTo>
                    <a:pt x="1182" y="134"/>
                  </a:lnTo>
                  <a:lnTo>
                    <a:pt x="1200" y="139"/>
                  </a:lnTo>
                  <a:lnTo>
                    <a:pt x="1215" y="148"/>
                  </a:lnTo>
                  <a:lnTo>
                    <a:pt x="1228" y="160"/>
                  </a:lnTo>
                  <a:lnTo>
                    <a:pt x="1239" y="174"/>
                  </a:lnTo>
                  <a:lnTo>
                    <a:pt x="1247" y="191"/>
                  </a:lnTo>
                  <a:lnTo>
                    <a:pt x="1251" y="211"/>
                  </a:lnTo>
                  <a:lnTo>
                    <a:pt x="1253" y="233"/>
                  </a:lnTo>
                  <a:lnTo>
                    <a:pt x="1253" y="363"/>
                  </a:lnTo>
                  <a:lnTo>
                    <a:pt x="1252" y="365"/>
                  </a:lnTo>
                  <a:lnTo>
                    <a:pt x="1248" y="369"/>
                  </a:lnTo>
                  <a:lnTo>
                    <a:pt x="1246" y="370"/>
                  </a:lnTo>
                  <a:lnTo>
                    <a:pt x="1202" y="370"/>
                  </a:lnTo>
                  <a:lnTo>
                    <a:pt x="1468" y="370"/>
                  </a:lnTo>
                  <a:lnTo>
                    <a:pt x="1518" y="133"/>
                  </a:lnTo>
                  <a:close/>
                  <a:moveTo>
                    <a:pt x="858" y="175"/>
                  </a:moveTo>
                  <a:lnTo>
                    <a:pt x="834" y="175"/>
                  </a:lnTo>
                  <a:lnTo>
                    <a:pt x="826" y="177"/>
                  </a:lnTo>
                  <a:lnTo>
                    <a:pt x="814" y="184"/>
                  </a:lnTo>
                  <a:lnTo>
                    <a:pt x="809" y="187"/>
                  </a:lnTo>
                  <a:lnTo>
                    <a:pt x="799" y="197"/>
                  </a:lnTo>
                  <a:lnTo>
                    <a:pt x="798" y="199"/>
                  </a:lnTo>
                  <a:lnTo>
                    <a:pt x="797" y="202"/>
                  </a:lnTo>
                  <a:lnTo>
                    <a:pt x="794" y="204"/>
                  </a:lnTo>
                  <a:lnTo>
                    <a:pt x="756" y="204"/>
                  </a:lnTo>
                  <a:lnTo>
                    <a:pt x="885" y="204"/>
                  </a:lnTo>
                  <a:lnTo>
                    <a:pt x="885" y="200"/>
                  </a:lnTo>
                  <a:lnTo>
                    <a:pt x="881" y="191"/>
                  </a:lnTo>
                  <a:lnTo>
                    <a:pt x="868" y="178"/>
                  </a:lnTo>
                  <a:lnTo>
                    <a:pt x="858" y="175"/>
                  </a:lnTo>
                  <a:close/>
                  <a:moveTo>
                    <a:pt x="1133" y="137"/>
                  </a:moveTo>
                  <a:lnTo>
                    <a:pt x="1081" y="137"/>
                  </a:lnTo>
                  <a:lnTo>
                    <a:pt x="1083" y="138"/>
                  </a:lnTo>
                  <a:lnTo>
                    <a:pt x="1087" y="142"/>
                  </a:lnTo>
                  <a:lnTo>
                    <a:pt x="1088" y="145"/>
                  </a:lnTo>
                  <a:lnTo>
                    <a:pt x="1088" y="167"/>
                  </a:lnTo>
                  <a:lnTo>
                    <a:pt x="1103" y="152"/>
                  </a:lnTo>
                  <a:lnTo>
                    <a:pt x="1120" y="141"/>
                  </a:lnTo>
                  <a:lnTo>
                    <a:pt x="1133" y="137"/>
                  </a:lnTo>
                  <a:close/>
                </a:path>
              </a:pathLst>
            </a:custGeom>
            <a:solidFill>
              <a:srgbClr val="473C3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pic>
          <p:nvPicPr>
            <p:cNvPr id="33" name="Picture 226">
              <a:extLst>
                <a:ext uri="{FF2B5EF4-FFF2-40B4-BE49-F238E27FC236}">
                  <a16:creationId xmlns:a16="http://schemas.microsoft.com/office/drawing/2014/main" xmlns="" id="{7AC46CD1-6FEC-E14F-B666-00AC58F479DD}"/>
                </a:ext>
              </a:extLst>
            </p:cNvPr>
            <p:cNvPicPr>
              <a:picLocks noChangeAspect="1" noEditPoints="1" noChangeArrowheads="1" noChangeShapeType="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8430" y="2086"/>
              <a:ext cx="28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AutoShape 225">
              <a:extLst>
                <a:ext uri="{FF2B5EF4-FFF2-40B4-BE49-F238E27FC236}">
                  <a16:creationId xmlns:a16="http://schemas.microsoft.com/office/drawing/2014/main" xmlns="" id="{161165E1-5CC0-DD4F-8AAE-F513E488AC0E}"/>
                </a:ext>
              </a:extLst>
            </p:cNvPr>
            <p:cNvSpPr>
              <a:spLocks noChangeAspect="1" noEditPoints="1" noChangeArrowheads="1" noChangeShapeType="1" noTextEdit="1"/>
            </p:cNvSpPr>
            <p:nvPr/>
          </p:nvSpPr>
          <p:spPr bwMode="auto">
            <a:xfrm>
              <a:off x="19038" y="0"/>
              <a:ext cx="2562" cy="2937"/>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1208 h 2937"/>
                <a:gd name="T51" fmla="+- 0 19962 19038"/>
                <a:gd name="T52" fmla="*/ T51 w 2562"/>
                <a:gd name="T53" fmla="*/ 2400 h 2937"/>
                <a:gd name="T54" fmla="+- 0 19978 19038"/>
                <a:gd name="T55" fmla="*/ T54 w 2562"/>
                <a:gd name="T56" fmla="*/ 2414 h 2937"/>
                <a:gd name="T57" fmla="+- 0 20026 19038"/>
                <a:gd name="T58" fmla="*/ T57 w 2562"/>
                <a:gd name="T59" fmla="*/ 2448 h 2937"/>
                <a:gd name="T60" fmla="+- 0 20073 19038"/>
                <a:gd name="T61" fmla="*/ T60 w 2562"/>
                <a:gd name="T62" fmla="*/ 2417 h 2937"/>
                <a:gd name="T63" fmla="+- 0 21600 19038"/>
                <a:gd name="T64" fmla="*/ T63 w 2562"/>
                <a:gd name="T65" fmla="*/ 1208 h 2937"/>
                <a:gd name="T66" fmla="+- 0 19491 19038"/>
                <a:gd name="T67" fmla="*/ T66 w 2562"/>
                <a:gd name="T68" fmla="*/ 1889 h 2937"/>
                <a:gd name="T69" fmla="+- 0 21600 19038"/>
                <a:gd name="T70" fmla="*/ T69 w 2562"/>
                <a:gd name="T71" fmla="*/ 460 h 2937"/>
                <a:gd name="T72" fmla="+- 0 21600 19038"/>
                <a:gd name="T73" fmla="*/ T72 w 2562"/>
                <a:gd name="T74" fmla="*/ 0 h 2937"/>
                <a:gd name="T75" fmla="+- 0 19373 19038"/>
                <a:gd name="T76" fmla="*/ T75 w 2562"/>
                <a:gd name="T77" fmla="*/ 1540 h 2937"/>
                <a:gd name="T78" fmla="+- 0 19321 19038"/>
                <a:gd name="T79" fmla="*/ T78 w 2562"/>
                <a:gd name="T80" fmla="*/ 1590 h 2937"/>
                <a:gd name="T81" fmla="+- 0 19350 19038"/>
                <a:gd name="T82" fmla="*/ T81 w 2562"/>
                <a:gd name="T83" fmla="*/ 1658 h 2937"/>
                <a:gd name="T84" fmla="+- 0 19354 19038"/>
                <a:gd name="T85" fmla="*/ T84 w 2562"/>
                <a:gd name="T86" fmla="*/ 1663 h 2937"/>
                <a:gd name="T87" fmla="+- 0 21600 19038"/>
                <a:gd name="T88" fmla="*/ T87 w 2562"/>
                <a:gd name="T89" fmla="*/ 36 h 2937"/>
                <a:gd name="T90" fmla="+- 0 21600 19038"/>
                <a:gd name="T91" fmla="*/ T90 w 2562"/>
                <a:gd name="T92" fmla="*/ 2479 h 2937"/>
                <a:gd name="T93" fmla="+- 0 21005 19038"/>
                <a:gd name="T94" fmla="*/ T93 w 2562"/>
                <a:gd name="T95" fmla="*/ 2919 h 2937"/>
                <a:gd name="T96" fmla="+- 0 21033 19038"/>
                <a:gd name="T97" fmla="*/ T96 w 2562"/>
                <a:gd name="T98" fmla="*/ 2925 h 2937"/>
                <a:gd name="T99" fmla="+- 0 21073 19038"/>
                <a:gd name="T100" fmla="*/ T99 w 2562"/>
                <a:gd name="T101" fmla="*/ 2937 h 2937"/>
                <a:gd name="T102" fmla="+- 0 21117 19038"/>
                <a:gd name="T103" fmla="*/ T102 w 2562"/>
                <a:gd name="T104" fmla="*/ 2928 h 2937"/>
                <a:gd name="T105" fmla="+- 0 21600 19038"/>
                <a:gd name="T106" fmla="*/ T105 w 2562"/>
                <a:gd name="T107" fmla="*/ 2580 h 2937"/>
                <a:gd name="T108" fmla="+- 0 21600 19038"/>
                <a:gd name="T109" fmla="*/ T108 w 2562"/>
                <a:gd name="T110" fmla="*/ 2050 h 2937"/>
                <a:gd name="T111" fmla="+- 0 20598 19038"/>
                <a:gd name="T112" fmla="*/ T111 w 2562"/>
                <a:gd name="T113" fmla="*/ 2787 h 2937"/>
                <a:gd name="T114" fmla="+- 0 20621 19038"/>
                <a:gd name="T115" fmla="*/ T114 w 2562"/>
                <a:gd name="T116" fmla="*/ 2796 h 2937"/>
                <a:gd name="T117" fmla="+- 0 20657 19038"/>
                <a:gd name="T118" fmla="*/ T117 w 2562"/>
                <a:gd name="T119" fmla="*/ 2812 h 2937"/>
                <a:gd name="T120" fmla="+- 0 20703 19038"/>
                <a:gd name="T121" fmla="*/ T120 w 2562"/>
                <a:gd name="T122" fmla="*/ 2805 h 2937"/>
                <a:gd name="T123" fmla="+- 0 21600 19038"/>
                <a:gd name="T124" fmla="*/ T123 w 2562"/>
                <a:gd name="T125" fmla="*/ 2158 h 2937"/>
                <a:gd name="T126" fmla="+- 0 21600 19038"/>
                <a:gd name="T127" fmla="*/ T126 w 2562"/>
                <a:gd name="T128" fmla="*/ 1630 h 2937"/>
                <a:gd name="T129" fmla="+- 0 20257 19038"/>
                <a:gd name="T130" fmla="*/ T129 w 2562"/>
                <a:gd name="T131" fmla="*/ 2612 h 2937"/>
                <a:gd name="T132" fmla="+- 0 20280 19038"/>
                <a:gd name="T133" fmla="*/ T132 w 2562"/>
                <a:gd name="T134" fmla="*/ 2627 h 2937"/>
                <a:gd name="T135" fmla="+- 0 20327 19038"/>
                <a:gd name="T136" fmla="*/ T135 w 2562"/>
                <a:gd name="T137" fmla="*/ 2645 h 2937"/>
                <a:gd name="T138" fmla="+- 0 20375 19038"/>
                <a:gd name="T139" fmla="*/ T138 w 2562"/>
                <a:gd name="T140" fmla="*/ 2623 h 2937"/>
                <a:gd name="T141" fmla="+- 0 21600 19038"/>
                <a:gd name="T142" fmla="*/ T141 w 2562"/>
                <a:gd name="T143" fmla="*/ 1630 h 2937"/>
                <a:gd name="T144" fmla="+- 0 19704 19038"/>
                <a:gd name="T145" fmla="*/ T144 w 2562"/>
                <a:gd name="T146" fmla="*/ 2155 h 2937"/>
                <a:gd name="T147" fmla="+- 0 21600 19038"/>
                <a:gd name="T148" fmla="*/ T147 w 2562"/>
                <a:gd name="T149" fmla="*/ 880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6"/>
                  </a:lnTo>
                  <a:lnTo>
                    <a:pt x="2562" y="1630"/>
                  </a:lnTo>
                  <a:moveTo>
                    <a:pt x="2562" y="784"/>
                  </a:moveTo>
                  <a:lnTo>
                    <a:pt x="666" y="2155"/>
                  </a:lnTo>
                  <a:lnTo>
                    <a:pt x="721" y="2212"/>
                  </a:lnTo>
                  <a:lnTo>
                    <a:pt x="2562" y="880"/>
                  </a:lnTo>
                  <a:lnTo>
                    <a:pt x="2562" y="78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pic>
          <p:nvPicPr>
            <p:cNvPr id="35" name="Picture 224">
              <a:extLst>
                <a:ext uri="{FF2B5EF4-FFF2-40B4-BE49-F238E27FC236}">
                  <a16:creationId xmlns:a16="http://schemas.microsoft.com/office/drawing/2014/main" xmlns="" id="{FE5F5FD5-5696-9640-9495-B551A6757163}"/>
                </a:ext>
              </a:extLst>
            </p:cNvPr>
            <p:cNvPicPr>
              <a:picLocks noChangeAspect="1" noEditPoints="1" noChangeArrowheads="1" noChangeShapeType="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19043" y="0"/>
              <a:ext cx="27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223">
              <a:extLst>
                <a:ext uri="{FF2B5EF4-FFF2-40B4-BE49-F238E27FC236}">
                  <a16:creationId xmlns:a16="http://schemas.microsoft.com/office/drawing/2014/main" xmlns="" id="{6591CDBB-3148-4042-80A9-419ACB34AE79}"/>
                </a:ext>
              </a:extLst>
            </p:cNvPr>
            <p:cNvSpPr>
              <a:spLocks noChangeAspect="1" noEditPoints="1" noChangeArrowheads="1" noChangeShapeType="1" noTextEdit="1"/>
            </p:cNvSpPr>
            <p:nvPr/>
          </p:nvSpPr>
          <p:spPr bwMode="auto">
            <a:xfrm>
              <a:off x="21475" y="2895"/>
              <a:ext cx="125" cy="94"/>
            </a:xfrm>
            <a:custGeom>
              <a:avLst/>
              <a:gdLst>
                <a:gd name="T0" fmla="+- 0 21600 21476"/>
                <a:gd name="T1" fmla="*/ T0 w 125"/>
                <a:gd name="T2" fmla="+- 0 2896 2896"/>
                <a:gd name="T3" fmla="*/ 2896 h 94"/>
                <a:gd name="T4" fmla="+- 0 21476 21476"/>
                <a:gd name="T5" fmla="*/ T4 w 125"/>
                <a:gd name="T6" fmla="+- 0 2986 2896"/>
                <a:gd name="T7" fmla="*/ 2986 h 94"/>
                <a:gd name="T8" fmla="+- 0 21505 21476"/>
                <a:gd name="T9" fmla="*/ T8 w 125"/>
                <a:gd name="T10" fmla="+- 0 2987 2896"/>
                <a:gd name="T11" fmla="*/ 2987 h 94"/>
                <a:gd name="T12" fmla="+- 0 21517 21476"/>
                <a:gd name="T13" fmla="*/ T12 w 125"/>
                <a:gd name="T14" fmla="+- 0 2988 2896"/>
                <a:gd name="T15" fmla="*/ 2988 h 94"/>
                <a:gd name="T16" fmla="+- 0 21562 21476"/>
                <a:gd name="T17" fmla="*/ T16 w 125"/>
                <a:gd name="T18" fmla="+- 0 2989 2896"/>
                <a:gd name="T19" fmla="*/ 2989 h 94"/>
                <a:gd name="T20" fmla="+- 0 21600 21476"/>
                <a:gd name="T21" fmla="*/ T20 w 125"/>
                <a:gd name="T22" fmla="+- 0 2983 2896"/>
                <a:gd name="T23" fmla="*/ 2983 h 94"/>
                <a:gd name="T24" fmla="+- 0 21600 21476"/>
                <a:gd name="T25" fmla="*/ T24 w 125"/>
                <a:gd name="T26" fmla="+- 0 2896 2896"/>
                <a:gd name="T27" fmla="*/ 2896 h 94"/>
              </a:gdLst>
              <a:ahLst/>
              <a:cxnLst>
                <a:cxn ang="0">
                  <a:pos x="T1" y="T3"/>
                </a:cxn>
                <a:cxn ang="0">
                  <a:pos x="T5" y="T7"/>
                </a:cxn>
                <a:cxn ang="0">
                  <a:pos x="T9" y="T11"/>
                </a:cxn>
                <a:cxn ang="0">
                  <a:pos x="T13" y="T15"/>
                </a:cxn>
                <a:cxn ang="0">
                  <a:pos x="T17" y="T19"/>
                </a:cxn>
                <a:cxn ang="0">
                  <a:pos x="T21" y="T23"/>
                </a:cxn>
                <a:cxn ang="0">
                  <a:pos x="T25" y="T27"/>
                </a:cxn>
              </a:cxnLst>
              <a:rect l="0" t="0" r="r" b="b"/>
              <a:pathLst>
                <a:path w="125" h="94">
                  <a:moveTo>
                    <a:pt x="124" y="0"/>
                  </a:moveTo>
                  <a:lnTo>
                    <a:pt x="0" y="90"/>
                  </a:lnTo>
                  <a:lnTo>
                    <a:pt x="29" y="91"/>
                  </a:lnTo>
                  <a:lnTo>
                    <a:pt x="41" y="92"/>
                  </a:lnTo>
                  <a:lnTo>
                    <a:pt x="86" y="93"/>
                  </a:lnTo>
                  <a:lnTo>
                    <a:pt x="124" y="87"/>
                  </a:lnTo>
                  <a:lnTo>
                    <a:pt x="124" y="0"/>
                  </a:lnTo>
                  <a:close/>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grpSp>
      <p:grpSp>
        <p:nvGrpSpPr>
          <p:cNvPr id="37" name="Group 280">
            <a:extLst>
              <a:ext uri="{FF2B5EF4-FFF2-40B4-BE49-F238E27FC236}">
                <a16:creationId xmlns:a16="http://schemas.microsoft.com/office/drawing/2014/main" xmlns="" id="{142E261F-79F3-E147-B9CE-BB839CAB7A82}"/>
              </a:ext>
            </a:extLst>
          </p:cNvPr>
          <p:cNvGrpSpPr>
            <a:grpSpLocks noChangeAspect="1"/>
          </p:cNvGrpSpPr>
          <p:nvPr/>
        </p:nvGrpSpPr>
        <p:grpSpPr bwMode="auto">
          <a:xfrm rot="10800000">
            <a:off x="13772" y="4669130"/>
            <a:ext cx="1876174" cy="2188870"/>
            <a:chOff x="19038" y="0"/>
            <a:chExt cx="2562" cy="2989"/>
          </a:xfrm>
        </p:grpSpPr>
        <p:sp>
          <p:nvSpPr>
            <p:cNvPr id="64" name="AutoShape 283">
              <a:extLst>
                <a:ext uri="{FF2B5EF4-FFF2-40B4-BE49-F238E27FC236}">
                  <a16:creationId xmlns:a16="http://schemas.microsoft.com/office/drawing/2014/main" xmlns="" id="{934B7AD0-2C58-124D-B6DA-82D39CD62621}"/>
                </a:ext>
              </a:extLst>
            </p:cNvPr>
            <p:cNvSpPr>
              <a:spLocks noChangeAspect="1" noEditPoints="1" noChangeArrowheads="1" noChangeShapeType="1" noTextEdit="1"/>
            </p:cNvSpPr>
            <p:nvPr/>
          </p:nvSpPr>
          <p:spPr bwMode="auto">
            <a:xfrm>
              <a:off x="19038" y="0"/>
              <a:ext cx="2562" cy="2937"/>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2479 h 2937"/>
                <a:gd name="T51" fmla="+- 0 21005 19038"/>
                <a:gd name="T52" fmla="*/ T51 w 2562"/>
                <a:gd name="T53" fmla="*/ 2919 h 2937"/>
                <a:gd name="T54" fmla="+- 0 21033 19038"/>
                <a:gd name="T55" fmla="*/ T54 w 2562"/>
                <a:gd name="T56" fmla="*/ 2925 h 2937"/>
                <a:gd name="T57" fmla="+- 0 21073 19038"/>
                <a:gd name="T58" fmla="*/ T57 w 2562"/>
                <a:gd name="T59" fmla="*/ 2937 h 2937"/>
                <a:gd name="T60" fmla="+- 0 21117 19038"/>
                <a:gd name="T61" fmla="*/ T60 w 2562"/>
                <a:gd name="T62" fmla="*/ 2928 h 2937"/>
                <a:gd name="T63" fmla="+- 0 21600 19038"/>
                <a:gd name="T64" fmla="*/ T63 w 2562"/>
                <a:gd name="T65" fmla="*/ 2580 h 2937"/>
                <a:gd name="T66" fmla="+- 0 21600 19038"/>
                <a:gd name="T67" fmla="*/ T66 w 2562"/>
                <a:gd name="T68" fmla="*/ 2050 h 2937"/>
                <a:gd name="T69" fmla="+- 0 20598 19038"/>
                <a:gd name="T70" fmla="*/ T69 w 2562"/>
                <a:gd name="T71" fmla="*/ 2787 h 2937"/>
                <a:gd name="T72" fmla="+- 0 20621 19038"/>
                <a:gd name="T73" fmla="*/ T72 w 2562"/>
                <a:gd name="T74" fmla="*/ 2796 h 2937"/>
                <a:gd name="T75" fmla="+- 0 20657 19038"/>
                <a:gd name="T76" fmla="*/ T75 w 2562"/>
                <a:gd name="T77" fmla="*/ 2812 h 2937"/>
                <a:gd name="T78" fmla="+- 0 20703 19038"/>
                <a:gd name="T79" fmla="*/ T78 w 2562"/>
                <a:gd name="T80" fmla="*/ 2805 h 2937"/>
                <a:gd name="T81" fmla="+- 0 21600 19038"/>
                <a:gd name="T82" fmla="*/ T81 w 2562"/>
                <a:gd name="T83" fmla="*/ 2158 h 2937"/>
                <a:gd name="T84" fmla="+- 0 21600 19038"/>
                <a:gd name="T85" fmla="*/ T84 w 2562"/>
                <a:gd name="T86" fmla="*/ 1630 h 2937"/>
                <a:gd name="T87" fmla="+- 0 20257 19038"/>
                <a:gd name="T88" fmla="*/ T87 w 2562"/>
                <a:gd name="T89" fmla="*/ 2612 h 2937"/>
                <a:gd name="T90" fmla="+- 0 20280 19038"/>
                <a:gd name="T91" fmla="*/ T90 w 2562"/>
                <a:gd name="T92" fmla="*/ 2627 h 2937"/>
                <a:gd name="T93" fmla="+- 0 20327 19038"/>
                <a:gd name="T94" fmla="*/ T93 w 2562"/>
                <a:gd name="T95" fmla="*/ 2645 h 2937"/>
                <a:gd name="T96" fmla="+- 0 20375 19038"/>
                <a:gd name="T97" fmla="*/ T96 w 2562"/>
                <a:gd name="T98" fmla="*/ 2623 h 2937"/>
                <a:gd name="T99" fmla="+- 0 21600 19038"/>
                <a:gd name="T100" fmla="*/ T99 w 2562"/>
                <a:gd name="T101" fmla="*/ 1630 h 2937"/>
                <a:gd name="T102" fmla="+- 0 19958 19038"/>
                <a:gd name="T103" fmla="*/ T102 w 2562"/>
                <a:gd name="T104" fmla="*/ 2396 h 2937"/>
                <a:gd name="T105" fmla="+- 0 19969 19038"/>
                <a:gd name="T106" fmla="*/ T105 w 2562"/>
                <a:gd name="T107" fmla="*/ 2408 h 2937"/>
                <a:gd name="T108" fmla="+- 0 20009 19038"/>
                <a:gd name="T109" fmla="*/ T108 w 2562"/>
                <a:gd name="T110" fmla="*/ 2439 h 2937"/>
                <a:gd name="T111" fmla="+- 0 20042 19038"/>
                <a:gd name="T112" fmla="*/ T111 w 2562"/>
                <a:gd name="T113" fmla="*/ 2441 h 2937"/>
                <a:gd name="T114" fmla="+- 0 21600 19038"/>
                <a:gd name="T115" fmla="*/ T114 w 2562"/>
                <a:gd name="T116" fmla="*/ 1313 h 2937"/>
                <a:gd name="T117" fmla="+- 0 21600 19038"/>
                <a:gd name="T118" fmla="*/ T117 w 2562"/>
                <a:gd name="T119" fmla="*/ 784 h 2937"/>
                <a:gd name="T120" fmla="+- 0 19759 19038"/>
                <a:gd name="T121" fmla="*/ T120 w 2562"/>
                <a:gd name="T122" fmla="*/ 2212 h 2937"/>
                <a:gd name="T123" fmla="+- 0 21600 19038"/>
                <a:gd name="T124" fmla="*/ T123 w 2562"/>
                <a:gd name="T125" fmla="*/ 784 h 2937"/>
                <a:gd name="T126" fmla="+- 0 19491 19038"/>
                <a:gd name="T127" fmla="*/ T126 w 2562"/>
                <a:gd name="T128" fmla="*/ 1889 h 2937"/>
                <a:gd name="T129" fmla="+- 0 21600 19038"/>
                <a:gd name="T130" fmla="*/ T129 w 2562"/>
                <a:gd name="T131" fmla="*/ 460 h 2937"/>
                <a:gd name="T132" fmla="+- 0 21600 19038"/>
                <a:gd name="T133" fmla="*/ T132 w 2562"/>
                <a:gd name="T134" fmla="*/ 0 h 2937"/>
                <a:gd name="T135" fmla="+- 0 19373 19038"/>
                <a:gd name="T136" fmla="*/ T135 w 2562"/>
                <a:gd name="T137" fmla="*/ 1540 h 2937"/>
                <a:gd name="T138" fmla="+- 0 19321 19038"/>
                <a:gd name="T139" fmla="*/ T138 w 2562"/>
                <a:gd name="T140" fmla="*/ 1590 h 2937"/>
                <a:gd name="T141" fmla="+- 0 19350 19038"/>
                <a:gd name="T142" fmla="*/ T141 w 2562"/>
                <a:gd name="T143" fmla="*/ 1658 h 2937"/>
                <a:gd name="T144" fmla="+- 0 19354 19038"/>
                <a:gd name="T145" fmla="*/ T144 w 2562"/>
                <a:gd name="T146" fmla="*/ 1663 h 2937"/>
                <a:gd name="T147" fmla="+- 0 21600 19038"/>
                <a:gd name="T148" fmla="*/ T147 w 2562"/>
                <a:gd name="T149" fmla="*/ 36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5"/>
                  </a:lnTo>
                  <a:lnTo>
                    <a:pt x="2562" y="163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784"/>
                  </a:moveTo>
                  <a:lnTo>
                    <a:pt x="666" y="2155"/>
                  </a:lnTo>
                  <a:lnTo>
                    <a:pt x="721" y="2212"/>
                  </a:lnTo>
                  <a:lnTo>
                    <a:pt x="2562" y="880"/>
                  </a:lnTo>
                  <a:lnTo>
                    <a:pt x="2562" y="784"/>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path>
              </a:pathLst>
            </a:custGeom>
            <a:solidFill>
              <a:srgbClr val="AC348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pic>
          <p:nvPicPr>
            <p:cNvPr id="65" name="Picture 282">
              <a:extLst>
                <a:ext uri="{FF2B5EF4-FFF2-40B4-BE49-F238E27FC236}">
                  <a16:creationId xmlns:a16="http://schemas.microsoft.com/office/drawing/2014/main" xmlns="" id="{62E2D789-6E71-FD44-B1A9-BD450B85303F}"/>
                </a:ext>
              </a:extLst>
            </p:cNvPr>
            <p:cNvPicPr>
              <a:picLocks noChangeAspect="1" noEditPoints="1" noChangeArrowheads="1" noChangeShapeType="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19043" y="0"/>
              <a:ext cx="27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Freeform 281">
              <a:extLst>
                <a:ext uri="{FF2B5EF4-FFF2-40B4-BE49-F238E27FC236}">
                  <a16:creationId xmlns:a16="http://schemas.microsoft.com/office/drawing/2014/main" xmlns="" id="{C371C9B2-38B8-6642-8EA2-EA147AD7E55A}"/>
                </a:ext>
              </a:extLst>
            </p:cNvPr>
            <p:cNvSpPr>
              <a:spLocks noChangeAspect="1" noEditPoints="1" noChangeArrowheads="1" noChangeShapeType="1" noTextEdit="1"/>
            </p:cNvSpPr>
            <p:nvPr/>
          </p:nvSpPr>
          <p:spPr bwMode="auto">
            <a:xfrm>
              <a:off x="21475" y="2895"/>
              <a:ext cx="125" cy="94"/>
            </a:xfrm>
            <a:custGeom>
              <a:avLst/>
              <a:gdLst>
                <a:gd name="T0" fmla="+- 0 21600 21476"/>
                <a:gd name="T1" fmla="*/ T0 w 125"/>
                <a:gd name="T2" fmla="+- 0 2896 2896"/>
                <a:gd name="T3" fmla="*/ 2896 h 94"/>
                <a:gd name="T4" fmla="+- 0 21476 21476"/>
                <a:gd name="T5" fmla="*/ T4 w 125"/>
                <a:gd name="T6" fmla="+- 0 2986 2896"/>
                <a:gd name="T7" fmla="*/ 2986 h 94"/>
                <a:gd name="T8" fmla="+- 0 21505 21476"/>
                <a:gd name="T9" fmla="*/ T8 w 125"/>
                <a:gd name="T10" fmla="+- 0 2987 2896"/>
                <a:gd name="T11" fmla="*/ 2987 h 94"/>
                <a:gd name="T12" fmla="+- 0 21517 21476"/>
                <a:gd name="T13" fmla="*/ T12 w 125"/>
                <a:gd name="T14" fmla="+- 0 2988 2896"/>
                <a:gd name="T15" fmla="*/ 2988 h 94"/>
                <a:gd name="T16" fmla="+- 0 21562 21476"/>
                <a:gd name="T17" fmla="*/ T16 w 125"/>
                <a:gd name="T18" fmla="+- 0 2989 2896"/>
                <a:gd name="T19" fmla="*/ 2989 h 94"/>
                <a:gd name="T20" fmla="+- 0 21600 21476"/>
                <a:gd name="T21" fmla="*/ T20 w 125"/>
                <a:gd name="T22" fmla="+- 0 2983 2896"/>
                <a:gd name="T23" fmla="*/ 2983 h 94"/>
                <a:gd name="T24" fmla="+- 0 21600 21476"/>
                <a:gd name="T25" fmla="*/ T24 w 125"/>
                <a:gd name="T26" fmla="+- 0 2896 2896"/>
                <a:gd name="T27" fmla="*/ 2896 h 94"/>
              </a:gdLst>
              <a:ahLst/>
              <a:cxnLst>
                <a:cxn ang="0">
                  <a:pos x="T1" y="T3"/>
                </a:cxn>
                <a:cxn ang="0">
                  <a:pos x="T5" y="T7"/>
                </a:cxn>
                <a:cxn ang="0">
                  <a:pos x="T9" y="T11"/>
                </a:cxn>
                <a:cxn ang="0">
                  <a:pos x="T13" y="T15"/>
                </a:cxn>
                <a:cxn ang="0">
                  <a:pos x="T17" y="T19"/>
                </a:cxn>
                <a:cxn ang="0">
                  <a:pos x="T21" y="T23"/>
                </a:cxn>
                <a:cxn ang="0">
                  <a:pos x="T25" y="T27"/>
                </a:cxn>
              </a:cxnLst>
              <a:rect l="0" t="0" r="r" b="b"/>
              <a:pathLst>
                <a:path w="125" h="94">
                  <a:moveTo>
                    <a:pt x="124" y="0"/>
                  </a:moveTo>
                  <a:lnTo>
                    <a:pt x="0" y="90"/>
                  </a:lnTo>
                  <a:lnTo>
                    <a:pt x="29" y="91"/>
                  </a:lnTo>
                  <a:lnTo>
                    <a:pt x="41" y="92"/>
                  </a:lnTo>
                  <a:lnTo>
                    <a:pt x="86" y="93"/>
                  </a:lnTo>
                  <a:lnTo>
                    <a:pt x="124" y="87"/>
                  </a:lnTo>
                  <a:lnTo>
                    <a:pt x="124" y="0"/>
                  </a:lnTo>
                  <a:close/>
                </a:path>
              </a:pathLst>
            </a:custGeom>
            <a:solidFill>
              <a:srgbClr val="AC348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grpSp>
    </p:spTree>
    <p:extLst>
      <p:ext uri="{BB962C8B-B14F-4D97-AF65-F5344CB8AC3E}">
        <p14:creationId xmlns:p14="http://schemas.microsoft.com/office/powerpoint/2010/main" val="273831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38280" y="324107"/>
            <a:ext cx="7376004" cy="1077218"/>
          </a:xfrm>
          <a:prstGeom prst="rect">
            <a:avLst/>
          </a:prstGeom>
        </p:spPr>
        <p:txBody>
          <a:bodyPr wrap="square">
            <a:spAutoFit/>
          </a:bodyPr>
          <a:lstStyle/>
          <a:p>
            <a:r>
              <a:rPr lang="es-CO" sz="3200" b="1" i="0" u="none" strike="noStrike" dirty="0">
                <a:solidFill>
                  <a:srgbClr val="37BADD"/>
                </a:solidFill>
                <a:effectLst/>
                <a:latin typeface="Rubik"/>
              </a:rPr>
              <a:t>Línea Transformación Educativa y Cultural</a:t>
            </a:r>
          </a:p>
          <a:p>
            <a:r>
              <a:rPr lang="es-CO" sz="3200" b="1" dirty="0">
                <a:solidFill>
                  <a:srgbClr val="37BADD"/>
                </a:solidFill>
                <a:latin typeface="Rubik"/>
              </a:rPr>
              <a:t>Digital (Facebook) </a:t>
            </a:r>
            <a:r>
              <a:rPr lang="es-CO" sz="3200" b="1" i="0" u="none" strike="noStrike" dirty="0">
                <a:solidFill>
                  <a:srgbClr val="37BADD"/>
                </a:solidFill>
                <a:effectLst/>
                <a:latin typeface="Rubik"/>
              </a:rPr>
              <a:t> </a:t>
            </a:r>
            <a:endParaRPr lang="es-CO" sz="3200" dirty="0"/>
          </a:p>
        </p:txBody>
      </p:sp>
      <p:sp>
        <p:nvSpPr>
          <p:cNvPr id="2" name="Rectangle 1"/>
          <p:cNvSpPr>
            <a:spLocks noChangeArrowheads="1"/>
          </p:cNvSpPr>
          <p:nvPr/>
        </p:nvSpPr>
        <p:spPr bwMode="auto">
          <a:xfrm>
            <a:off x="2733483" y="1420949"/>
            <a:ext cx="7591938" cy="52025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https://www.facebook.com/watch/?v=323750595554654</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https://www.facebook.com/AlcaldiadeMed/photos/a.311521315573308/3471882619537146/</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https://www.facebook.com/watch/?v=417216585908743</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https://www.facebook.com/AlcaldiadeMed/photos/pcb.3470815202977221/3470814602977281/</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6"/>
              </a:rPr>
              <a:t>https://www.facebook.com/watch/?v=2708417106096747</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7"/>
              </a:rPr>
              <a:t>https://www.facebook.com/AlcaldiadeMed/photos/pcb.3467746103284131/3467743153284426/</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8"/>
              </a:rPr>
              <a:t>https://www.facebook.com/caracolradio/videos/704268256846589</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9"/>
              </a:rPr>
              <a:t>https://www.facebook.com/watch/?v=619507235380615</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pic>
        <p:nvPicPr>
          <p:cNvPr id="5" name="Imagen 4">
            <a:extLst>
              <a:ext uri="{FF2B5EF4-FFF2-40B4-BE49-F238E27FC236}">
                <a16:creationId xmlns:a16="http://schemas.microsoft.com/office/drawing/2014/main" xmlns="" id="{AA629902-7EFE-314D-8744-B7B3FCEA973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954" t="23021" r="7214"/>
          <a:stretch/>
        </p:blipFill>
        <p:spPr>
          <a:xfrm>
            <a:off x="187570" y="234462"/>
            <a:ext cx="2321169" cy="1332759"/>
          </a:xfrm>
          <a:prstGeom prst="rect">
            <a:avLst/>
          </a:prstGeom>
        </p:spPr>
      </p:pic>
      <p:sp>
        <p:nvSpPr>
          <p:cNvPr id="6" name="AutoShape 225">
            <a:extLst>
              <a:ext uri="{FF2B5EF4-FFF2-40B4-BE49-F238E27FC236}">
                <a16:creationId xmlns:a16="http://schemas.microsoft.com/office/drawing/2014/main" xmlns="" id="{AB4D6AAC-384E-0241-BCE4-5AED99749D3B}"/>
              </a:ext>
            </a:extLst>
          </p:cNvPr>
          <p:cNvSpPr>
            <a:spLocks noChangeAspect="1" noEditPoints="1" noChangeArrowheads="1" noChangeShapeType="1" noTextEdit="1"/>
          </p:cNvSpPr>
          <p:nvPr/>
        </p:nvSpPr>
        <p:spPr bwMode="auto">
          <a:xfrm rot="5400000">
            <a:off x="10446067" y="5112068"/>
            <a:ext cx="1626870" cy="1864995"/>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1208 h 2937"/>
              <a:gd name="T51" fmla="+- 0 19962 19038"/>
              <a:gd name="T52" fmla="*/ T51 w 2562"/>
              <a:gd name="T53" fmla="*/ 2400 h 2937"/>
              <a:gd name="T54" fmla="+- 0 19978 19038"/>
              <a:gd name="T55" fmla="*/ T54 w 2562"/>
              <a:gd name="T56" fmla="*/ 2414 h 2937"/>
              <a:gd name="T57" fmla="+- 0 20026 19038"/>
              <a:gd name="T58" fmla="*/ T57 w 2562"/>
              <a:gd name="T59" fmla="*/ 2448 h 2937"/>
              <a:gd name="T60" fmla="+- 0 20073 19038"/>
              <a:gd name="T61" fmla="*/ T60 w 2562"/>
              <a:gd name="T62" fmla="*/ 2417 h 2937"/>
              <a:gd name="T63" fmla="+- 0 21600 19038"/>
              <a:gd name="T64" fmla="*/ T63 w 2562"/>
              <a:gd name="T65" fmla="*/ 1208 h 2937"/>
              <a:gd name="T66" fmla="+- 0 19491 19038"/>
              <a:gd name="T67" fmla="*/ T66 w 2562"/>
              <a:gd name="T68" fmla="*/ 1889 h 2937"/>
              <a:gd name="T69" fmla="+- 0 21600 19038"/>
              <a:gd name="T70" fmla="*/ T69 w 2562"/>
              <a:gd name="T71" fmla="*/ 460 h 2937"/>
              <a:gd name="T72" fmla="+- 0 21600 19038"/>
              <a:gd name="T73" fmla="*/ T72 w 2562"/>
              <a:gd name="T74" fmla="*/ 0 h 2937"/>
              <a:gd name="T75" fmla="+- 0 19373 19038"/>
              <a:gd name="T76" fmla="*/ T75 w 2562"/>
              <a:gd name="T77" fmla="*/ 1540 h 2937"/>
              <a:gd name="T78" fmla="+- 0 19321 19038"/>
              <a:gd name="T79" fmla="*/ T78 w 2562"/>
              <a:gd name="T80" fmla="*/ 1590 h 2937"/>
              <a:gd name="T81" fmla="+- 0 19350 19038"/>
              <a:gd name="T82" fmla="*/ T81 w 2562"/>
              <a:gd name="T83" fmla="*/ 1658 h 2937"/>
              <a:gd name="T84" fmla="+- 0 19354 19038"/>
              <a:gd name="T85" fmla="*/ T84 w 2562"/>
              <a:gd name="T86" fmla="*/ 1663 h 2937"/>
              <a:gd name="T87" fmla="+- 0 21600 19038"/>
              <a:gd name="T88" fmla="*/ T87 w 2562"/>
              <a:gd name="T89" fmla="*/ 36 h 2937"/>
              <a:gd name="T90" fmla="+- 0 21600 19038"/>
              <a:gd name="T91" fmla="*/ T90 w 2562"/>
              <a:gd name="T92" fmla="*/ 2479 h 2937"/>
              <a:gd name="T93" fmla="+- 0 21005 19038"/>
              <a:gd name="T94" fmla="*/ T93 w 2562"/>
              <a:gd name="T95" fmla="*/ 2919 h 2937"/>
              <a:gd name="T96" fmla="+- 0 21033 19038"/>
              <a:gd name="T97" fmla="*/ T96 w 2562"/>
              <a:gd name="T98" fmla="*/ 2925 h 2937"/>
              <a:gd name="T99" fmla="+- 0 21073 19038"/>
              <a:gd name="T100" fmla="*/ T99 w 2562"/>
              <a:gd name="T101" fmla="*/ 2937 h 2937"/>
              <a:gd name="T102" fmla="+- 0 21117 19038"/>
              <a:gd name="T103" fmla="*/ T102 w 2562"/>
              <a:gd name="T104" fmla="*/ 2928 h 2937"/>
              <a:gd name="T105" fmla="+- 0 21600 19038"/>
              <a:gd name="T106" fmla="*/ T105 w 2562"/>
              <a:gd name="T107" fmla="*/ 2580 h 2937"/>
              <a:gd name="T108" fmla="+- 0 21600 19038"/>
              <a:gd name="T109" fmla="*/ T108 w 2562"/>
              <a:gd name="T110" fmla="*/ 2050 h 2937"/>
              <a:gd name="T111" fmla="+- 0 20598 19038"/>
              <a:gd name="T112" fmla="*/ T111 w 2562"/>
              <a:gd name="T113" fmla="*/ 2787 h 2937"/>
              <a:gd name="T114" fmla="+- 0 20621 19038"/>
              <a:gd name="T115" fmla="*/ T114 w 2562"/>
              <a:gd name="T116" fmla="*/ 2796 h 2937"/>
              <a:gd name="T117" fmla="+- 0 20657 19038"/>
              <a:gd name="T118" fmla="*/ T117 w 2562"/>
              <a:gd name="T119" fmla="*/ 2812 h 2937"/>
              <a:gd name="T120" fmla="+- 0 20703 19038"/>
              <a:gd name="T121" fmla="*/ T120 w 2562"/>
              <a:gd name="T122" fmla="*/ 2805 h 2937"/>
              <a:gd name="T123" fmla="+- 0 21600 19038"/>
              <a:gd name="T124" fmla="*/ T123 w 2562"/>
              <a:gd name="T125" fmla="*/ 2158 h 2937"/>
              <a:gd name="T126" fmla="+- 0 21600 19038"/>
              <a:gd name="T127" fmla="*/ T126 w 2562"/>
              <a:gd name="T128" fmla="*/ 1630 h 2937"/>
              <a:gd name="T129" fmla="+- 0 20257 19038"/>
              <a:gd name="T130" fmla="*/ T129 w 2562"/>
              <a:gd name="T131" fmla="*/ 2612 h 2937"/>
              <a:gd name="T132" fmla="+- 0 20280 19038"/>
              <a:gd name="T133" fmla="*/ T132 w 2562"/>
              <a:gd name="T134" fmla="*/ 2627 h 2937"/>
              <a:gd name="T135" fmla="+- 0 20327 19038"/>
              <a:gd name="T136" fmla="*/ T135 w 2562"/>
              <a:gd name="T137" fmla="*/ 2645 h 2937"/>
              <a:gd name="T138" fmla="+- 0 20375 19038"/>
              <a:gd name="T139" fmla="*/ T138 w 2562"/>
              <a:gd name="T140" fmla="*/ 2623 h 2937"/>
              <a:gd name="T141" fmla="+- 0 21600 19038"/>
              <a:gd name="T142" fmla="*/ T141 w 2562"/>
              <a:gd name="T143" fmla="*/ 1630 h 2937"/>
              <a:gd name="T144" fmla="+- 0 19704 19038"/>
              <a:gd name="T145" fmla="*/ T144 w 2562"/>
              <a:gd name="T146" fmla="*/ 2155 h 2937"/>
              <a:gd name="T147" fmla="+- 0 21600 19038"/>
              <a:gd name="T148" fmla="*/ T147 w 2562"/>
              <a:gd name="T149" fmla="*/ 880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6"/>
                </a:lnTo>
                <a:lnTo>
                  <a:pt x="2562" y="1630"/>
                </a:lnTo>
                <a:moveTo>
                  <a:pt x="2562" y="784"/>
                </a:moveTo>
                <a:lnTo>
                  <a:pt x="666" y="2155"/>
                </a:lnTo>
                <a:lnTo>
                  <a:pt x="721" y="2212"/>
                </a:lnTo>
                <a:lnTo>
                  <a:pt x="2562" y="880"/>
                </a:lnTo>
                <a:lnTo>
                  <a:pt x="2562" y="78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spTree>
    <p:extLst>
      <p:ext uri="{BB962C8B-B14F-4D97-AF65-F5344CB8AC3E}">
        <p14:creationId xmlns:p14="http://schemas.microsoft.com/office/powerpoint/2010/main" val="142003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01994" y="171413"/>
            <a:ext cx="7325010" cy="1077218"/>
          </a:xfrm>
          <a:prstGeom prst="rect">
            <a:avLst/>
          </a:prstGeom>
        </p:spPr>
        <p:txBody>
          <a:bodyPr wrap="square">
            <a:spAutoFit/>
          </a:bodyPr>
          <a:lstStyle/>
          <a:p>
            <a:r>
              <a:rPr lang="es-CO" sz="3200" b="1" i="0" u="none" strike="noStrike" dirty="0">
                <a:solidFill>
                  <a:srgbClr val="37BADD"/>
                </a:solidFill>
                <a:effectLst/>
                <a:latin typeface="Rubik"/>
              </a:rPr>
              <a:t>Línea Transformación Educativa y Cultural</a:t>
            </a:r>
          </a:p>
          <a:p>
            <a:r>
              <a:rPr lang="es-CO" sz="3200" b="1" dirty="0">
                <a:solidFill>
                  <a:srgbClr val="37BADD"/>
                </a:solidFill>
                <a:latin typeface="Rubik"/>
              </a:rPr>
              <a:t>Digital (Facebook) </a:t>
            </a:r>
            <a:r>
              <a:rPr lang="es-CO" sz="3200" b="1" i="0" u="none" strike="noStrike" dirty="0">
                <a:solidFill>
                  <a:srgbClr val="37BADD"/>
                </a:solidFill>
                <a:effectLst/>
                <a:latin typeface="Rubik"/>
              </a:rPr>
              <a:t> </a:t>
            </a:r>
            <a:endParaRPr lang="es-CO" sz="3200" dirty="0"/>
          </a:p>
        </p:txBody>
      </p:sp>
      <p:sp>
        <p:nvSpPr>
          <p:cNvPr id="2" name="Rectangle 1"/>
          <p:cNvSpPr>
            <a:spLocks noChangeArrowheads="1"/>
          </p:cNvSpPr>
          <p:nvPr/>
        </p:nvSpPr>
        <p:spPr bwMode="auto">
          <a:xfrm>
            <a:off x="2845011" y="1694454"/>
            <a:ext cx="7818265" cy="48013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https://www.facebook.com/watch/?v=1668703949967559</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https://www.facebook.com/AlcaldiadeMed/photos/pcb.3464284953630246/3464284816963593/</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https://www.facebook.com/hashtag/trabajandosinparar</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https://www.facebook.com/watch/?v=380321003355761</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6"/>
              </a:rPr>
              <a:t>https://www.facebook.com/AlcaldiadeMed/photos/a.311521315573308/3475141402544601/</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7"/>
              </a:rPr>
              <a:t>https://www.facebook.com/watch/?v=367066907760207</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8"/>
              </a:rPr>
              <a:t>https://www.facebook.com/watch/?v=734594893764937</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9"/>
              </a:rPr>
              <a:t>https://www.facebook.com/watch/?v=322974898930608</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pic>
        <p:nvPicPr>
          <p:cNvPr id="5" name="Imagen 4">
            <a:extLst>
              <a:ext uri="{FF2B5EF4-FFF2-40B4-BE49-F238E27FC236}">
                <a16:creationId xmlns:a16="http://schemas.microsoft.com/office/drawing/2014/main" xmlns="" id="{2D6389DA-E50F-AD4E-BBF4-3686E87B065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954" t="23021" r="7214"/>
          <a:stretch/>
        </p:blipFill>
        <p:spPr>
          <a:xfrm>
            <a:off x="187570" y="234462"/>
            <a:ext cx="2321169" cy="1332759"/>
          </a:xfrm>
          <a:prstGeom prst="rect">
            <a:avLst/>
          </a:prstGeom>
        </p:spPr>
      </p:pic>
      <p:sp>
        <p:nvSpPr>
          <p:cNvPr id="6" name="AutoShape 225">
            <a:extLst>
              <a:ext uri="{FF2B5EF4-FFF2-40B4-BE49-F238E27FC236}">
                <a16:creationId xmlns:a16="http://schemas.microsoft.com/office/drawing/2014/main" xmlns="" id="{34905B2D-6B74-D748-B4D3-D93B3244DF2B}"/>
              </a:ext>
            </a:extLst>
          </p:cNvPr>
          <p:cNvSpPr>
            <a:spLocks noChangeAspect="1" noEditPoints="1" noChangeArrowheads="1" noChangeShapeType="1" noTextEdit="1"/>
          </p:cNvSpPr>
          <p:nvPr/>
        </p:nvSpPr>
        <p:spPr bwMode="auto">
          <a:xfrm rot="5400000">
            <a:off x="10446067" y="5112068"/>
            <a:ext cx="1626870" cy="1864995"/>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1208 h 2937"/>
              <a:gd name="T51" fmla="+- 0 19962 19038"/>
              <a:gd name="T52" fmla="*/ T51 w 2562"/>
              <a:gd name="T53" fmla="*/ 2400 h 2937"/>
              <a:gd name="T54" fmla="+- 0 19978 19038"/>
              <a:gd name="T55" fmla="*/ T54 w 2562"/>
              <a:gd name="T56" fmla="*/ 2414 h 2937"/>
              <a:gd name="T57" fmla="+- 0 20026 19038"/>
              <a:gd name="T58" fmla="*/ T57 w 2562"/>
              <a:gd name="T59" fmla="*/ 2448 h 2937"/>
              <a:gd name="T60" fmla="+- 0 20073 19038"/>
              <a:gd name="T61" fmla="*/ T60 w 2562"/>
              <a:gd name="T62" fmla="*/ 2417 h 2937"/>
              <a:gd name="T63" fmla="+- 0 21600 19038"/>
              <a:gd name="T64" fmla="*/ T63 w 2562"/>
              <a:gd name="T65" fmla="*/ 1208 h 2937"/>
              <a:gd name="T66" fmla="+- 0 19491 19038"/>
              <a:gd name="T67" fmla="*/ T66 w 2562"/>
              <a:gd name="T68" fmla="*/ 1889 h 2937"/>
              <a:gd name="T69" fmla="+- 0 21600 19038"/>
              <a:gd name="T70" fmla="*/ T69 w 2562"/>
              <a:gd name="T71" fmla="*/ 460 h 2937"/>
              <a:gd name="T72" fmla="+- 0 21600 19038"/>
              <a:gd name="T73" fmla="*/ T72 w 2562"/>
              <a:gd name="T74" fmla="*/ 0 h 2937"/>
              <a:gd name="T75" fmla="+- 0 19373 19038"/>
              <a:gd name="T76" fmla="*/ T75 w 2562"/>
              <a:gd name="T77" fmla="*/ 1540 h 2937"/>
              <a:gd name="T78" fmla="+- 0 19321 19038"/>
              <a:gd name="T79" fmla="*/ T78 w 2562"/>
              <a:gd name="T80" fmla="*/ 1590 h 2937"/>
              <a:gd name="T81" fmla="+- 0 19350 19038"/>
              <a:gd name="T82" fmla="*/ T81 w 2562"/>
              <a:gd name="T83" fmla="*/ 1658 h 2937"/>
              <a:gd name="T84" fmla="+- 0 19354 19038"/>
              <a:gd name="T85" fmla="*/ T84 w 2562"/>
              <a:gd name="T86" fmla="*/ 1663 h 2937"/>
              <a:gd name="T87" fmla="+- 0 21600 19038"/>
              <a:gd name="T88" fmla="*/ T87 w 2562"/>
              <a:gd name="T89" fmla="*/ 36 h 2937"/>
              <a:gd name="T90" fmla="+- 0 21600 19038"/>
              <a:gd name="T91" fmla="*/ T90 w 2562"/>
              <a:gd name="T92" fmla="*/ 2479 h 2937"/>
              <a:gd name="T93" fmla="+- 0 21005 19038"/>
              <a:gd name="T94" fmla="*/ T93 w 2562"/>
              <a:gd name="T95" fmla="*/ 2919 h 2937"/>
              <a:gd name="T96" fmla="+- 0 21033 19038"/>
              <a:gd name="T97" fmla="*/ T96 w 2562"/>
              <a:gd name="T98" fmla="*/ 2925 h 2937"/>
              <a:gd name="T99" fmla="+- 0 21073 19038"/>
              <a:gd name="T100" fmla="*/ T99 w 2562"/>
              <a:gd name="T101" fmla="*/ 2937 h 2937"/>
              <a:gd name="T102" fmla="+- 0 21117 19038"/>
              <a:gd name="T103" fmla="*/ T102 w 2562"/>
              <a:gd name="T104" fmla="*/ 2928 h 2937"/>
              <a:gd name="T105" fmla="+- 0 21600 19038"/>
              <a:gd name="T106" fmla="*/ T105 w 2562"/>
              <a:gd name="T107" fmla="*/ 2580 h 2937"/>
              <a:gd name="T108" fmla="+- 0 21600 19038"/>
              <a:gd name="T109" fmla="*/ T108 w 2562"/>
              <a:gd name="T110" fmla="*/ 2050 h 2937"/>
              <a:gd name="T111" fmla="+- 0 20598 19038"/>
              <a:gd name="T112" fmla="*/ T111 w 2562"/>
              <a:gd name="T113" fmla="*/ 2787 h 2937"/>
              <a:gd name="T114" fmla="+- 0 20621 19038"/>
              <a:gd name="T115" fmla="*/ T114 w 2562"/>
              <a:gd name="T116" fmla="*/ 2796 h 2937"/>
              <a:gd name="T117" fmla="+- 0 20657 19038"/>
              <a:gd name="T118" fmla="*/ T117 w 2562"/>
              <a:gd name="T119" fmla="*/ 2812 h 2937"/>
              <a:gd name="T120" fmla="+- 0 20703 19038"/>
              <a:gd name="T121" fmla="*/ T120 w 2562"/>
              <a:gd name="T122" fmla="*/ 2805 h 2937"/>
              <a:gd name="T123" fmla="+- 0 21600 19038"/>
              <a:gd name="T124" fmla="*/ T123 w 2562"/>
              <a:gd name="T125" fmla="*/ 2158 h 2937"/>
              <a:gd name="T126" fmla="+- 0 21600 19038"/>
              <a:gd name="T127" fmla="*/ T126 w 2562"/>
              <a:gd name="T128" fmla="*/ 1630 h 2937"/>
              <a:gd name="T129" fmla="+- 0 20257 19038"/>
              <a:gd name="T130" fmla="*/ T129 w 2562"/>
              <a:gd name="T131" fmla="*/ 2612 h 2937"/>
              <a:gd name="T132" fmla="+- 0 20280 19038"/>
              <a:gd name="T133" fmla="*/ T132 w 2562"/>
              <a:gd name="T134" fmla="*/ 2627 h 2937"/>
              <a:gd name="T135" fmla="+- 0 20327 19038"/>
              <a:gd name="T136" fmla="*/ T135 w 2562"/>
              <a:gd name="T137" fmla="*/ 2645 h 2937"/>
              <a:gd name="T138" fmla="+- 0 20375 19038"/>
              <a:gd name="T139" fmla="*/ T138 w 2562"/>
              <a:gd name="T140" fmla="*/ 2623 h 2937"/>
              <a:gd name="T141" fmla="+- 0 21600 19038"/>
              <a:gd name="T142" fmla="*/ T141 w 2562"/>
              <a:gd name="T143" fmla="*/ 1630 h 2937"/>
              <a:gd name="T144" fmla="+- 0 19704 19038"/>
              <a:gd name="T145" fmla="*/ T144 w 2562"/>
              <a:gd name="T146" fmla="*/ 2155 h 2937"/>
              <a:gd name="T147" fmla="+- 0 21600 19038"/>
              <a:gd name="T148" fmla="*/ T147 w 2562"/>
              <a:gd name="T149" fmla="*/ 880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6"/>
                </a:lnTo>
                <a:lnTo>
                  <a:pt x="2562" y="1630"/>
                </a:lnTo>
                <a:moveTo>
                  <a:pt x="2562" y="784"/>
                </a:moveTo>
                <a:lnTo>
                  <a:pt x="666" y="2155"/>
                </a:lnTo>
                <a:lnTo>
                  <a:pt x="721" y="2212"/>
                </a:lnTo>
                <a:lnTo>
                  <a:pt x="2562" y="880"/>
                </a:lnTo>
                <a:lnTo>
                  <a:pt x="2562" y="78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spTree>
    <p:extLst>
      <p:ext uri="{BB962C8B-B14F-4D97-AF65-F5344CB8AC3E}">
        <p14:creationId xmlns:p14="http://schemas.microsoft.com/office/powerpoint/2010/main" val="3447051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03004" y="154638"/>
            <a:ext cx="7225553" cy="1077218"/>
          </a:xfrm>
          <a:prstGeom prst="rect">
            <a:avLst/>
          </a:prstGeom>
        </p:spPr>
        <p:txBody>
          <a:bodyPr wrap="square">
            <a:spAutoFit/>
          </a:bodyPr>
          <a:lstStyle/>
          <a:p>
            <a:r>
              <a:rPr lang="es-CO" sz="3200" b="1" i="0" u="none" strike="noStrike" dirty="0">
                <a:solidFill>
                  <a:srgbClr val="37BADD"/>
                </a:solidFill>
                <a:effectLst/>
                <a:latin typeface="Rubik"/>
              </a:rPr>
              <a:t>Línea Transformación Educativa y Cultural</a:t>
            </a:r>
          </a:p>
          <a:p>
            <a:r>
              <a:rPr lang="es-CO" sz="3200" b="1" dirty="0">
                <a:solidFill>
                  <a:srgbClr val="37BADD"/>
                </a:solidFill>
                <a:latin typeface="Rubik"/>
              </a:rPr>
              <a:t>Digital (Facebook) </a:t>
            </a:r>
            <a:r>
              <a:rPr lang="es-CO" sz="3200" b="1" i="0" u="none" strike="noStrike" dirty="0">
                <a:solidFill>
                  <a:srgbClr val="37BADD"/>
                </a:solidFill>
                <a:effectLst/>
                <a:latin typeface="Rubik"/>
              </a:rPr>
              <a:t> </a:t>
            </a:r>
            <a:endParaRPr lang="es-CO" sz="3200" dirty="0"/>
          </a:p>
        </p:txBody>
      </p:sp>
      <p:sp>
        <p:nvSpPr>
          <p:cNvPr id="2" name="Rectangle 1"/>
          <p:cNvSpPr>
            <a:spLocks noChangeArrowheads="1"/>
          </p:cNvSpPr>
          <p:nvPr/>
        </p:nvSpPr>
        <p:spPr bwMode="auto">
          <a:xfrm>
            <a:off x="2796988" y="1746512"/>
            <a:ext cx="8457372" cy="45243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https://www.facebook.com/watch/?v=998189350686914</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https://www.facebook.com/watch/?v=2532475560377079</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https://www.facebook.com/watch/?v=322348322428236</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https://www.facebook.com/watch/?v=451953762375648</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6"/>
              </a:rPr>
              <a:t>https://www.facebook.com/AlcaldiadeMed/videos/650922868946182</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7"/>
              </a:rPr>
              <a:t>https://www.facebook.com/watch/?v=616700112351833</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8"/>
              </a:rPr>
              <a:t>https://www.facebook.com/AlcaldiadeMed/photos/pcb.3449550038437071/3449548801770528/</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9"/>
              </a:rPr>
              <a:t>https://www.facebook.com/watch/?v=243382500370184</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pic>
        <p:nvPicPr>
          <p:cNvPr id="5" name="Imagen 4">
            <a:extLst>
              <a:ext uri="{FF2B5EF4-FFF2-40B4-BE49-F238E27FC236}">
                <a16:creationId xmlns:a16="http://schemas.microsoft.com/office/drawing/2014/main" xmlns="" id="{4F1D4A9D-3967-E847-8A85-B6C852755FE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954" t="23021" r="7214"/>
          <a:stretch/>
        </p:blipFill>
        <p:spPr>
          <a:xfrm>
            <a:off x="187570" y="234462"/>
            <a:ext cx="2321169" cy="1332759"/>
          </a:xfrm>
          <a:prstGeom prst="rect">
            <a:avLst/>
          </a:prstGeom>
        </p:spPr>
      </p:pic>
      <p:sp>
        <p:nvSpPr>
          <p:cNvPr id="6" name="AutoShape 225">
            <a:extLst>
              <a:ext uri="{FF2B5EF4-FFF2-40B4-BE49-F238E27FC236}">
                <a16:creationId xmlns:a16="http://schemas.microsoft.com/office/drawing/2014/main" xmlns="" id="{F0139D38-F01B-B541-904D-DB8E9602FF75}"/>
              </a:ext>
            </a:extLst>
          </p:cNvPr>
          <p:cNvSpPr>
            <a:spLocks noChangeAspect="1" noEditPoints="1" noChangeArrowheads="1" noChangeShapeType="1" noTextEdit="1"/>
          </p:cNvSpPr>
          <p:nvPr/>
        </p:nvSpPr>
        <p:spPr bwMode="auto">
          <a:xfrm rot="5400000">
            <a:off x="10446067" y="5112068"/>
            <a:ext cx="1626870" cy="1864995"/>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1208 h 2937"/>
              <a:gd name="T51" fmla="+- 0 19962 19038"/>
              <a:gd name="T52" fmla="*/ T51 w 2562"/>
              <a:gd name="T53" fmla="*/ 2400 h 2937"/>
              <a:gd name="T54" fmla="+- 0 19978 19038"/>
              <a:gd name="T55" fmla="*/ T54 w 2562"/>
              <a:gd name="T56" fmla="*/ 2414 h 2937"/>
              <a:gd name="T57" fmla="+- 0 20026 19038"/>
              <a:gd name="T58" fmla="*/ T57 w 2562"/>
              <a:gd name="T59" fmla="*/ 2448 h 2937"/>
              <a:gd name="T60" fmla="+- 0 20073 19038"/>
              <a:gd name="T61" fmla="*/ T60 w 2562"/>
              <a:gd name="T62" fmla="*/ 2417 h 2937"/>
              <a:gd name="T63" fmla="+- 0 21600 19038"/>
              <a:gd name="T64" fmla="*/ T63 w 2562"/>
              <a:gd name="T65" fmla="*/ 1208 h 2937"/>
              <a:gd name="T66" fmla="+- 0 19491 19038"/>
              <a:gd name="T67" fmla="*/ T66 w 2562"/>
              <a:gd name="T68" fmla="*/ 1889 h 2937"/>
              <a:gd name="T69" fmla="+- 0 21600 19038"/>
              <a:gd name="T70" fmla="*/ T69 w 2562"/>
              <a:gd name="T71" fmla="*/ 460 h 2937"/>
              <a:gd name="T72" fmla="+- 0 21600 19038"/>
              <a:gd name="T73" fmla="*/ T72 w 2562"/>
              <a:gd name="T74" fmla="*/ 0 h 2937"/>
              <a:gd name="T75" fmla="+- 0 19373 19038"/>
              <a:gd name="T76" fmla="*/ T75 w 2562"/>
              <a:gd name="T77" fmla="*/ 1540 h 2937"/>
              <a:gd name="T78" fmla="+- 0 19321 19038"/>
              <a:gd name="T79" fmla="*/ T78 w 2562"/>
              <a:gd name="T80" fmla="*/ 1590 h 2937"/>
              <a:gd name="T81" fmla="+- 0 19350 19038"/>
              <a:gd name="T82" fmla="*/ T81 w 2562"/>
              <a:gd name="T83" fmla="*/ 1658 h 2937"/>
              <a:gd name="T84" fmla="+- 0 19354 19038"/>
              <a:gd name="T85" fmla="*/ T84 w 2562"/>
              <a:gd name="T86" fmla="*/ 1663 h 2937"/>
              <a:gd name="T87" fmla="+- 0 21600 19038"/>
              <a:gd name="T88" fmla="*/ T87 w 2562"/>
              <a:gd name="T89" fmla="*/ 36 h 2937"/>
              <a:gd name="T90" fmla="+- 0 21600 19038"/>
              <a:gd name="T91" fmla="*/ T90 w 2562"/>
              <a:gd name="T92" fmla="*/ 2479 h 2937"/>
              <a:gd name="T93" fmla="+- 0 21005 19038"/>
              <a:gd name="T94" fmla="*/ T93 w 2562"/>
              <a:gd name="T95" fmla="*/ 2919 h 2937"/>
              <a:gd name="T96" fmla="+- 0 21033 19038"/>
              <a:gd name="T97" fmla="*/ T96 w 2562"/>
              <a:gd name="T98" fmla="*/ 2925 h 2937"/>
              <a:gd name="T99" fmla="+- 0 21073 19038"/>
              <a:gd name="T100" fmla="*/ T99 w 2562"/>
              <a:gd name="T101" fmla="*/ 2937 h 2937"/>
              <a:gd name="T102" fmla="+- 0 21117 19038"/>
              <a:gd name="T103" fmla="*/ T102 w 2562"/>
              <a:gd name="T104" fmla="*/ 2928 h 2937"/>
              <a:gd name="T105" fmla="+- 0 21600 19038"/>
              <a:gd name="T106" fmla="*/ T105 w 2562"/>
              <a:gd name="T107" fmla="*/ 2580 h 2937"/>
              <a:gd name="T108" fmla="+- 0 21600 19038"/>
              <a:gd name="T109" fmla="*/ T108 w 2562"/>
              <a:gd name="T110" fmla="*/ 2050 h 2937"/>
              <a:gd name="T111" fmla="+- 0 20598 19038"/>
              <a:gd name="T112" fmla="*/ T111 w 2562"/>
              <a:gd name="T113" fmla="*/ 2787 h 2937"/>
              <a:gd name="T114" fmla="+- 0 20621 19038"/>
              <a:gd name="T115" fmla="*/ T114 w 2562"/>
              <a:gd name="T116" fmla="*/ 2796 h 2937"/>
              <a:gd name="T117" fmla="+- 0 20657 19038"/>
              <a:gd name="T118" fmla="*/ T117 w 2562"/>
              <a:gd name="T119" fmla="*/ 2812 h 2937"/>
              <a:gd name="T120" fmla="+- 0 20703 19038"/>
              <a:gd name="T121" fmla="*/ T120 w 2562"/>
              <a:gd name="T122" fmla="*/ 2805 h 2937"/>
              <a:gd name="T123" fmla="+- 0 21600 19038"/>
              <a:gd name="T124" fmla="*/ T123 w 2562"/>
              <a:gd name="T125" fmla="*/ 2158 h 2937"/>
              <a:gd name="T126" fmla="+- 0 21600 19038"/>
              <a:gd name="T127" fmla="*/ T126 w 2562"/>
              <a:gd name="T128" fmla="*/ 1630 h 2937"/>
              <a:gd name="T129" fmla="+- 0 20257 19038"/>
              <a:gd name="T130" fmla="*/ T129 w 2562"/>
              <a:gd name="T131" fmla="*/ 2612 h 2937"/>
              <a:gd name="T132" fmla="+- 0 20280 19038"/>
              <a:gd name="T133" fmla="*/ T132 w 2562"/>
              <a:gd name="T134" fmla="*/ 2627 h 2937"/>
              <a:gd name="T135" fmla="+- 0 20327 19038"/>
              <a:gd name="T136" fmla="*/ T135 w 2562"/>
              <a:gd name="T137" fmla="*/ 2645 h 2937"/>
              <a:gd name="T138" fmla="+- 0 20375 19038"/>
              <a:gd name="T139" fmla="*/ T138 w 2562"/>
              <a:gd name="T140" fmla="*/ 2623 h 2937"/>
              <a:gd name="T141" fmla="+- 0 21600 19038"/>
              <a:gd name="T142" fmla="*/ T141 w 2562"/>
              <a:gd name="T143" fmla="*/ 1630 h 2937"/>
              <a:gd name="T144" fmla="+- 0 19704 19038"/>
              <a:gd name="T145" fmla="*/ T144 w 2562"/>
              <a:gd name="T146" fmla="*/ 2155 h 2937"/>
              <a:gd name="T147" fmla="+- 0 21600 19038"/>
              <a:gd name="T148" fmla="*/ T147 w 2562"/>
              <a:gd name="T149" fmla="*/ 880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6"/>
                </a:lnTo>
                <a:lnTo>
                  <a:pt x="2562" y="1630"/>
                </a:lnTo>
                <a:moveTo>
                  <a:pt x="2562" y="784"/>
                </a:moveTo>
                <a:lnTo>
                  <a:pt x="666" y="2155"/>
                </a:lnTo>
                <a:lnTo>
                  <a:pt x="721" y="2212"/>
                </a:lnTo>
                <a:lnTo>
                  <a:pt x="2562" y="880"/>
                </a:lnTo>
                <a:lnTo>
                  <a:pt x="2562" y="78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spTree>
    <p:extLst>
      <p:ext uri="{BB962C8B-B14F-4D97-AF65-F5344CB8AC3E}">
        <p14:creationId xmlns:p14="http://schemas.microsoft.com/office/powerpoint/2010/main" val="3224335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91974" y="490003"/>
            <a:ext cx="7376004" cy="1077218"/>
          </a:xfrm>
          <a:prstGeom prst="rect">
            <a:avLst/>
          </a:prstGeom>
        </p:spPr>
        <p:txBody>
          <a:bodyPr wrap="square">
            <a:spAutoFit/>
          </a:bodyPr>
          <a:lstStyle/>
          <a:p>
            <a:r>
              <a:rPr lang="es-CO" sz="3200" b="1" i="0" u="none" strike="noStrike" dirty="0">
                <a:solidFill>
                  <a:srgbClr val="37BADD"/>
                </a:solidFill>
                <a:effectLst/>
                <a:latin typeface="Rubik"/>
              </a:rPr>
              <a:t>Línea Transformación Educativa y Cultural</a:t>
            </a:r>
          </a:p>
          <a:p>
            <a:r>
              <a:rPr lang="es-CO" sz="3200" b="1" dirty="0">
                <a:solidFill>
                  <a:srgbClr val="37BADD"/>
                </a:solidFill>
                <a:latin typeface="Rubik"/>
              </a:rPr>
              <a:t>Digital (Facebook) </a:t>
            </a:r>
            <a:r>
              <a:rPr lang="es-CO" sz="3200" b="1" i="0" u="none" strike="noStrike" dirty="0">
                <a:solidFill>
                  <a:srgbClr val="37BADD"/>
                </a:solidFill>
                <a:effectLst/>
                <a:latin typeface="Rubik"/>
              </a:rPr>
              <a:t> </a:t>
            </a:r>
            <a:endParaRPr lang="es-CO" sz="3200" dirty="0"/>
          </a:p>
        </p:txBody>
      </p:sp>
      <p:sp>
        <p:nvSpPr>
          <p:cNvPr id="2" name="Rectangle 1"/>
          <p:cNvSpPr>
            <a:spLocks noChangeArrowheads="1"/>
          </p:cNvSpPr>
          <p:nvPr/>
        </p:nvSpPr>
        <p:spPr bwMode="auto">
          <a:xfrm>
            <a:off x="2682396" y="2245108"/>
            <a:ext cx="9222734" cy="34163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https://www.facebook.com/watch/?v=1698088227021882</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https://www.facebook.com/caracolradio/videos/1491560544567294</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https://www.facebook.com/AlcaldiadeMed/photos/pcb.3443555589036516/3443554299036645/</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https://www.facebook.com/watch/?v=916093198915551</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6"/>
              </a:rPr>
              <a:t>https://www.facebook.com/watch/?v=973370263144302</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7"/>
              </a:rPr>
              <a:t>https://www.facebook.com/caracolradio/videos/691491661452390</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pic>
        <p:nvPicPr>
          <p:cNvPr id="5" name="Imagen 4">
            <a:extLst>
              <a:ext uri="{FF2B5EF4-FFF2-40B4-BE49-F238E27FC236}">
                <a16:creationId xmlns:a16="http://schemas.microsoft.com/office/drawing/2014/main" xmlns="" id="{68D45A63-7FA4-D748-B9CB-56E54B6B7C6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954" t="23021" r="7214"/>
          <a:stretch/>
        </p:blipFill>
        <p:spPr>
          <a:xfrm>
            <a:off x="187570" y="234462"/>
            <a:ext cx="2321169" cy="1332759"/>
          </a:xfrm>
          <a:prstGeom prst="rect">
            <a:avLst/>
          </a:prstGeom>
        </p:spPr>
      </p:pic>
      <p:sp>
        <p:nvSpPr>
          <p:cNvPr id="6" name="AutoShape 225">
            <a:extLst>
              <a:ext uri="{FF2B5EF4-FFF2-40B4-BE49-F238E27FC236}">
                <a16:creationId xmlns:a16="http://schemas.microsoft.com/office/drawing/2014/main" xmlns="" id="{9882362C-425C-AE42-9B6E-9B5FAFF0D4AE}"/>
              </a:ext>
            </a:extLst>
          </p:cNvPr>
          <p:cNvSpPr>
            <a:spLocks noChangeAspect="1" noEditPoints="1" noChangeArrowheads="1" noChangeShapeType="1" noTextEdit="1"/>
          </p:cNvSpPr>
          <p:nvPr/>
        </p:nvSpPr>
        <p:spPr bwMode="auto">
          <a:xfrm rot="5400000">
            <a:off x="10446067" y="5112068"/>
            <a:ext cx="1626870" cy="1864995"/>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1208 h 2937"/>
              <a:gd name="T51" fmla="+- 0 19962 19038"/>
              <a:gd name="T52" fmla="*/ T51 w 2562"/>
              <a:gd name="T53" fmla="*/ 2400 h 2937"/>
              <a:gd name="T54" fmla="+- 0 19978 19038"/>
              <a:gd name="T55" fmla="*/ T54 w 2562"/>
              <a:gd name="T56" fmla="*/ 2414 h 2937"/>
              <a:gd name="T57" fmla="+- 0 20026 19038"/>
              <a:gd name="T58" fmla="*/ T57 w 2562"/>
              <a:gd name="T59" fmla="*/ 2448 h 2937"/>
              <a:gd name="T60" fmla="+- 0 20073 19038"/>
              <a:gd name="T61" fmla="*/ T60 w 2562"/>
              <a:gd name="T62" fmla="*/ 2417 h 2937"/>
              <a:gd name="T63" fmla="+- 0 21600 19038"/>
              <a:gd name="T64" fmla="*/ T63 w 2562"/>
              <a:gd name="T65" fmla="*/ 1208 h 2937"/>
              <a:gd name="T66" fmla="+- 0 19491 19038"/>
              <a:gd name="T67" fmla="*/ T66 w 2562"/>
              <a:gd name="T68" fmla="*/ 1889 h 2937"/>
              <a:gd name="T69" fmla="+- 0 21600 19038"/>
              <a:gd name="T70" fmla="*/ T69 w 2562"/>
              <a:gd name="T71" fmla="*/ 460 h 2937"/>
              <a:gd name="T72" fmla="+- 0 21600 19038"/>
              <a:gd name="T73" fmla="*/ T72 w 2562"/>
              <a:gd name="T74" fmla="*/ 0 h 2937"/>
              <a:gd name="T75" fmla="+- 0 19373 19038"/>
              <a:gd name="T76" fmla="*/ T75 w 2562"/>
              <a:gd name="T77" fmla="*/ 1540 h 2937"/>
              <a:gd name="T78" fmla="+- 0 19321 19038"/>
              <a:gd name="T79" fmla="*/ T78 w 2562"/>
              <a:gd name="T80" fmla="*/ 1590 h 2937"/>
              <a:gd name="T81" fmla="+- 0 19350 19038"/>
              <a:gd name="T82" fmla="*/ T81 w 2562"/>
              <a:gd name="T83" fmla="*/ 1658 h 2937"/>
              <a:gd name="T84" fmla="+- 0 19354 19038"/>
              <a:gd name="T85" fmla="*/ T84 w 2562"/>
              <a:gd name="T86" fmla="*/ 1663 h 2937"/>
              <a:gd name="T87" fmla="+- 0 21600 19038"/>
              <a:gd name="T88" fmla="*/ T87 w 2562"/>
              <a:gd name="T89" fmla="*/ 36 h 2937"/>
              <a:gd name="T90" fmla="+- 0 21600 19038"/>
              <a:gd name="T91" fmla="*/ T90 w 2562"/>
              <a:gd name="T92" fmla="*/ 2479 h 2937"/>
              <a:gd name="T93" fmla="+- 0 21005 19038"/>
              <a:gd name="T94" fmla="*/ T93 w 2562"/>
              <a:gd name="T95" fmla="*/ 2919 h 2937"/>
              <a:gd name="T96" fmla="+- 0 21033 19038"/>
              <a:gd name="T97" fmla="*/ T96 w 2562"/>
              <a:gd name="T98" fmla="*/ 2925 h 2937"/>
              <a:gd name="T99" fmla="+- 0 21073 19038"/>
              <a:gd name="T100" fmla="*/ T99 w 2562"/>
              <a:gd name="T101" fmla="*/ 2937 h 2937"/>
              <a:gd name="T102" fmla="+- 0 21117 19038"/>
              <a:gd name="T103" fmla="*/ T102 w 2562"/>
              <a:gd name="T104" fmla="*/ 2928 h 2937"/>
              <a:gd name="T105" fmla="+- 0 21600 19038"/>
              <a:gd name="T106" fmla="*/ T105 w 2562"/>
              <a:gd name="T107" fmla="*/ 2580 h 2937"/>
              <a:gd name="T108" fmla="+- 0 21600 19038"/>
              <a:gd name="T109" fmla="*/ T108 w 2562"/>
              <a:gd name="T110" fmla="*/ 2050 h 2937"/>
              <a:gd name="T111" fmla="+- 0 20598 19038"/>
              <a:gd name="T112" fmla="*/ T111 w 2562"/>
              <a:gd name="T113" fmla="*/ 2787 h 2937"/>
              <a:gd name="T114" fmla="+- 0 20621 19038"/>
              <a:gd name="T115" fmla="*/ T114 w 2562"/>
              <a:gd name="T116" fmla="*/ 2796 h 2937"/>
              <a:gd name="T117" fmla="+- 0 20657 19038"/>
              <a:gd name="T118" fmla="*/ T117 w 2562"/>
              <a:gd name="T119" fmla="*/ 2812 h 2937"/>
              <a:gd name="T120" fmla="+- 0 20703 19038"/>
              <a:gd name="T121" fmla="*/ T120 w 2562"/>
              <a:gd name="T122" fmla="*/ 2805 h 2937"/>
              <a:gd name="T123" fmla="+- 0 21600 19038"/>
              <a:gd name="T124" fmla="*/ T123 w 2562"/>
              <a:gd name="T125" fmla="*/ 2158 h 2937"/>
              <a:gd name="T126" fmla="+- 0 21600 19038"/>
              <a:gd name="T127" fmla="*/ T126 w 2562"/>
              <a:gd name="T128" fmla="*/ 1630 h 2937"/>
              <a:gd name="T129" fmla="+- 0 20257 19038"/>
              <a:gd name="T130" fmla="*/ T129 w 2562"/>
              <a:gd name="T131" fmla="*/ 2612 h 2937"/>
              <a:gd name="T132" fmla="+- 0 20280 19038"/>
              <a:gd name="T133" fmla="*/ T132 w 2562"/>
              <a:gd name="T134" fmla="*/ 2627 h 2937"/>
              <a:gd name="T135" fmla="+- 0 20327 19038"/>
              <a:gd name="T136" fmla="*/ T135 w 2562"/>
              <a:gd name="T137" fmla="*/ 2645 h 2937"/>
              <a:gd name="T138" fmla="+- 0 20375 19038"/>
              <a:gd name="T139" fmla="*/ T138 w 2562"/>
              <a:gd name="T140" fmla="*/ 2623 h 2937"/>
              <a:gd name="T141" fmla="+- 0 21600 19038"/>
              <a:gd name="T142" fmla="*/ T141 w 2562"/>
              <a:gd name="T143" fmla="*/ 1630 h 2937"/>
              <a:gd name="T144" fmla="+- 0 19704 19038"/>
              <a:gd name="T145" fmla="*/ T144 w 2562"/>
              <a:gd name="T146" fmla="*/ 2155 h 2937"/>
              <a:gd name="T147" fmla="+- 0 21600 19038"/>
              <a:gd name="T148" fmla="*/ T147 w 2562"/>
              <a:gd name="T149" fmla="*/ 880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6"/>
                </a:lnTo>
                <a:lnTo>
                  <a:pt x="2562" y="1630"/>
                </a:lnTo>
                <a:moveTo>
                  <a:pt x="2562" y="784"/>
                </a:moveTo>
                <a:lnTo>
                  <a:pt x="666" y="2155"/>
                </a:lnTo>
                <a:lnTo>
                  <a:pt x="721" y="2212"/>
                </a:lnTo>
                <a:lnTo>
                  <a:pt x="2562" y="880"/>
                </a:lnTo>
                <a:lnTo>
                  <a:pt x="2562" y="78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spTree>
    <p:extLst>
      <p:ext uri="{BB962C8B-B14F-4D97-AF65-F5344CB8AC3E}">
        <p14:creationId xmlns:p14="http://schemas.microsoft.com/office/powerpoint/2010/main" val="845840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669108" y="237506"/>
            <a:ext cx="7265634" cy="1077218"/>
          </a:xfrm>
          <a:prstGeom prst="rect">
            <a:avLst/>
          </a:prstGeom>
        </p:spPr>
        <p:txBody>
          <a:bodyPr wrap="square">
            <a:spAutoFit/>
          </a:bodyPr>
          <a:lstStyle/>
          <a:p>
            <a:r>
              <a:rPr lang="es-CO" sz="3200" b="1" i="0" u="none" strike="noStrike" dirty="0">
                <a:solidFill>
                  <a:srgbClr val="37BADD"/>
                </a:solidFill>
                <a:effectLst/>
                <a:latin typeface="Rubik"/>
              </a:rPr>
              <a:t>Línea Transformación Educativa y Cultural</a:t>
            </a:r>
          </a:p>
          <a:p>
            <a:r>
              <a:rPr lang="es-CO" sz="3200" b="1" dirty="0">
                <a:solidFill>
                  <a:srgbClr val="37BADD"/>
                </a:solidFill>
                <a:latin typeface="Rubik"/>
              </a:rPr>
              <a:t>Intranet y Boletín al día </a:t>
            </a:r>
            <a:endParaRPr lang="es-CO" sz="3200" dirty="0"/>
          </a:p>
        </p:txBody>
      </p:sp>
      <p:pic>
        <p:nvPicPr>
          <p:cNvPr id="4" name="Imagen 3">
            <a:extLst>
              <a:ext uri="{FF2B5EF4-FFF2-40B4-BE49-F238E27FC236}">
                <a16:creationId xmlns:a16="http://schemas.microsoft.com/office/drawing/2014/main" xmlns="" id="{68FD0BA9-531C-0044-9190-74962C1B2B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954" t="23021" r="7214"/>
          <a:stretch/>
        </p:blipFill>
        <p:spPr>
          <a:xfrm>
            <a:off x="187570" y="234462"/>
            <a:ext cx="2321169" cy="1332759"/>
          </a:xfrm>
          <a:prstGeom prst="rect">
            <a:avLst/>
          </a:prstGeom>
        </p:spPr>
      </p:pic>
      <p:sp>
        <p:nvSpPr>
          <p:cNvPr id="5" name="AutoShape 225">
            <a:extLst>
              <a:ext uri="{FF2B5EF4-FFF2-40B4-BE49-F238E27FC236}">
                <a16:creationId xmlns:a16="http://schemas.microsoft.com/office/drawing/2014/main" xmlns="" id="{170D2F8F-B18A-9C46-9C73-F1E23CD4F72C}"/>
              </a:ext>
            </a:extLst>
          </p:cNvPr>
          <p:cNvSpPr>
            <a:spLocks noChangeAspect="1" noEditPoints="1" noChangeArrowheads="1" noChangeShapeType="1" noTextEdit="1"/>
          </p:cNvSpPr>
          <p:nvPr/>
        </p:nvSpPr>
        <p:spPr bwMode="auto">
          <a:xfrm rot="5400000">
            <a:off x="10446067" y="5112068"/>
            <a:ext cx="1626870" cy="1864995"/>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1208 h 2937"/>
              <a:gd name="T51" fmla="+- 0 19962 19038"/>
              <a:gd name="T52" fmla="*/ T51 w 2562"/>
              <a:gd name="T53" fmla="*/ 2400 h 2937"/>
              <a:gd name="T54" fmla="+- 0 19978 19038"/>
              <a:gd name="T55" fmla="*/ T54 w 2562"/>
              <a:gd name="T56" fmla="*/ 2414 h 2937"/>
              <a:gd name="T57" fmla="+- 0 20026 19038"/>
              <a:gd name="T58" fmla="*/ T57 w 2562"/>
              <a:gd name="T59" fmla="*/ 2448 h 2937"/>
              <a:gd name="T60" fmla="+- 0 20073 19038"/>
              <a:gd name="T61" fmla="*/ T60 w 2562"/>
              <a:gd name="T62" fmla="*/ 2417 h 2937"/>
              <a:gd name="T63" fmla="+- 0 21600 19038"/>
              <a:gd name="T64" fmla="*/ T63 w 2562"/>
              <a:gd name="T65" fmla="*/ 1208 h 2937"/>
              <a:gd name="T66" fmla="+- 0 19491 19038"/>
              <a:gd name="T67" fmla="*/ T66 w 2562"/>
              <a:gd name="T68" fmla="*/ 1889 h 2937"/>
              <a:gd name="T69" fmla="+- 0 21600 19038"/>
              <a:gd name="T70" fmla="*/ T69 w 2562"/>
              <a:gd name="T71" fmla="*/ 460 h 2937"/>
              <a:gd name="T72" fmla="+- 0 21600 19038"/>
              <a:gd name="T73" fmla="*/ T72 w 2562"/>
              <a:gd name="T74" fmla="*/ 0 h 2937"/>
              <a:gd name="T75" fmla="+- 0 19373 19038"/>
              <a:gd name="T76" fmla="*/ T75 w 2562"/>
              <a:gd name="T77" fmla="*/ 1540 h 2937"/>
              <a:gd name="T78" fmla="+- 0 19321 19038"/>
              <a:gd name="T79" fmla="*/ T78 w 2562"/>
              <a:gd name="T80" fmla="*/ 1590 h 2937"/>
              <a:gd name="T81" fmla="+- 0 19350 19038"/>
              <a:gd name="T82" fmla="*/ T81 w 2562"/>
              <a:gd name="T83" fmla="*/ 1658 h 2937"/>
              <a:gd name="T84" fmla="+- 0 19354 19038"/>
              <a:gd name="T85" fmla="*/ T84 w 2562"/>
              <a:gd name="T86" fmla="*/ 1663 h 2937"/>
              <a:gd name="T87" fmla="+- 0 21600 19038"/>
              <a:gd name="T88" fmla="*/ T87 w 2562"/>
              <a:gd name="T89" fmla="*/ 36 h 2937"/>
              <a:gd name="T90" fmla="+- 0 21600 19038"/>
              <a:gd name="T91" fmla="*/ T90 w 2562"/>
              <a:gd name="T92" fmla="*/ 2479 h 2937"/>
              <a:gd name="T93" fmla="+- 0 21005 19038"/>
              <a:gd name="T94" fmla="*/ T93 w 2562"/>
              <a:gd name="T95" fmla="*/ 2919 h 2937"/>
              <a:gd name="T96" fmla="+- 0 21033 19038"/>
              <a:gd name="T97" fmla="*/ T96 w 2562"/>
              <a:gd name="T98" fmla="*/ 2925 h 2937"/>
              <a:gd name="T99" fmla="+- 0 21073 19038"/>
              <a:gd name="T100" fmla="*/ T99 w 2562"/>
              <a:gd name="T101" fmla="*/ 2937 h 2937"/>
              <a:gd name="T102" fmla="+- 0 21117 19038"/>
              <a:gd name="T103" fmla="*/ T102 w 2562"/>
              <a:gd name="T104" fmla="*/ 2928 h 2937"/>
              <a:gd name="T105" fmla="+- 0 21600 19038"/>
              <a:gd name="T106" fmla="*/ T105 w 2562"/>
              <a:gd name="T107" fmla="*/ 2580 h 2937"/>
              <a:gd name="T108" fmla="+- 0 21600 19038"/>
              <a:gd name="T109" fmla="*/ T108 w 2562"/>
              <a:gd name="T110" fmla="*/ 2050 h 2937"/>
              <a:gd name="T111" fmla="+- 0 20598 19038"/>
              <a:gd name="T112" fmla="*/ T111 w 2562"/>
              <a:gd name="T113" fmla="*/ 2787 h 2937"/>
              <a:gd name="T114" fmla="+- 0 20621 19038"/>
              <a:gd name="T115" fmla="*/ T114 w 2562"/>
              <a:gd name="T116" fmla="*/ 2796 h 2937"/>
              <a:gd name="T117" fmla="+- 0 20657 19038"/>
              <a:gd name="T118" fmla="*/ T117 w 2562"/>
              <a:gd name="T119" fmla="*/ 2812 h 2937"/>
              <a:gd name="T120" fmla="+- 0 20703 19038"/>
              <a:gd name="T121" fmla="*/ T120 w 2562"/>
              <a:gd name="T122" fmla="*/ 2805 h 2937"/>
              <a:gd name="T123" fmla="+- 0 21600 19038"/>
              <a:gd name="T124" fmla="*/ T123 w 2562"/>
              <a:gd name="T125" fmla="*/ 2158 h 2937"/>
              <a:gd name="T126" fmla="+- 0 21600 19038"/>
              <a:gd name="T127" fmla="*/ T126 w 2562"/>
              <a:gd name="T128" fmla="*/ 1630 h 2937"/>
              <a:gd name="T129" fmla="+- 0 20257 19038"/>
              <a:gd name="T130" fmla="*/ T129 w 2562"/>
              <a:gd name="T131" fmla="*/ 2612 h 2937"/>
              <a:gd name="T132" fmla="+- 0 20280 19038"/>
              <a:gd name="T133" fmla="*/ T132 w 2562"/>
              <a:gd name="T134" fmla="*/ 2627 h 2937"/>
              <a:gd name="T135" fmla="+- 0 20327 19038"/>
              <a:gd name="T136" fmla="*/ T135 w 2562"/>
              <a:gd name="T137" fmla="*/ 2645 h 2937"/>
              <a:gd name="T138" fmla="+- 0 20375 19038"/>
              <a:gd name="T139" fmla="*/ T138 w 2562"/>
              <a:gd name="T140" fmla="*/ 2623 h 2937"/>
              <a:gd name="T141" fmla="+- 0 21600 19038"/>
              <a:gd name="T142" fmla="*/ T141 w 2562"/>
              <a:gd name="T143" fmla="*/ 1630 h 2937"/>
              <a:gd name="T144" fmla="+- 0 19704 19038"/>
              <a:gd name="T145" fmla="*/ T144 w 2562"/>
              <a:gd name="T146" fmla="*/ 2155 h 2937"/>
              <a:gd name="T147" fmla="+- 0 21600 19038"/>
              <a:gd name="T148" fmla="*/ T147 w 2562"/>
              <a:gd name="T149" fmla="*/ 880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6"/>
                </a:lnTo>
                <a:lnTo>
                  <a:pt x="2562" y="1630"/>
                </a:lnTo>
                <a:moveTo>
                  <a:pt x="2562" y="784"/>
                </a:moveTo>
                <a:lnTo>
                  <a:pt x="666" y="2155"/>
                </a:lnTo>
                <a:lnTo>
                  <a:pt x="721" y="2212"/>
                </a:lnTo>
                <a:lnTo>
                  <a:pt x="2562" y="880"/>
                </a:lnTo>
                <a:lnTo>
                  <a:pt x="2562" y="78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pic>
        <p:nvPicPr>
          <p:cNvPr id="6" name="Imagen 5">
            <a:extLst>
              <a:ext uri="{FF2B5EF4-FFF2-40B4-BE49-F238E27FC236}">
                <a16:creationId xmlns:a16="http://schemas.microsoft.com/office/drawing/2014/main" xmlns="" id="{44FA93EF-A66D-B442-BA1C-1763414A8222}"/>
              </a:ext>
            </a:extLst>
          </p:cNvPr>
          <p:cNvPicPr>
            <a:picLocks noChangeAspect="1"/>
          </p:cNvPicPr>
          <p:nvPr/>
        </p:nvPicPr>
        <p:blipFill rotWithShape="1">
          <a:blip r:embed="rId3">
            <a:extLst>
              <a:ext uri="{28A0092B-C50C-407E-A947-70E740481C1C}">
                <a14:useLocalDpi xmlns:a14="http://schemas.microsoft.com/office/drawing/2010/main" val="0"/>
              </a:ext>
            </a:extLst>
          </a:blip>
          <a:srcRect l="8688" r="8579"/>
          <a:stretch/>
        </p:blipFill>
        <p:spPr>
          <a:xfrm>
            <a:off x="1682422" y="1939397"/>
            <a:ext cx="4619503" cy="3140759"/>
          </a:xfrm>
          <a:prstGeom prst="rect">
            <a:avLst/>
          </a:prstGeom>
        </p:spPr>
      </p:pic>
      <p:pic>
        <p:nvPicPr>
          <p:cNvPr id="8" name="Imagen 7">
            <a:extLst>
              <a:ext uri="{FF2B5EF4-FFF2-40B4-BE49-F238E27FC236}">
                <a16:creationId xmlns:a16="http://schemas.microsoft.com/office/drawing/2014/main" xmlns="" id="{0A4F20E9-B85F-2C44-8B91-4CE4E348E4DB}"/>
              </a:ext>
            </a:extLst>
          </p:cNvPr>
          <p:cNvPicPr>
            <a:picLocks noChangeAspect="1"/>
          </p:cNvPicPr>
          <p:nvPr/>
        </p:nvPicPr>
        <p:blipFill rotWithShape="1">
          <a:blip r:embed="rId4">
            <a:extLst>
              <a:ext uri="{28A0092B-C50C-407E-A947-70E740481C1C}">
                <a14:useLocalDpi xmlns:a14="http://schemas.microsoft.com/office/drawing/2010/main" val="0"/>
              </a:ext>
            </a:extLst>
          </a:blip>
          <a:srcRect l="12690" r="15848"/>
          <a:stretch/>
        </p:blipFill>
        <p:spPr>
          <a:xfrm>
            <a:off x="6685808" y="1928819"/>
            <a:ext cx="3990109" cy="3140760"/>
          </a:xfrm>
          <a:prstGeom prst="rect">
            <a:avLst/>
          </a:prstGeom>
        </p:spPr>
      </p:pic>
      <p:pic>
        <p:nvPicPr>
          <p:cNvPr id="9" name="Imagen 8">
            <a:extLst>
              <a:ext uri="{FF2B5EF4-FFF2-40B4-BE49-F238E27FC236}">
                <a16:creationId xmlns:a16="http://schemas.microsoft.com/office/drawing/2014/main" xmlns="" id="{E45CBC15-B91A-9B41-8E94-1D15EC85E3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452" t="29459" b="15287"/>
          <a:stretch/>
        </p:blipFill>
        <p:spPr>
          <a:xfrm>
            <a:off x="4689414" y="5241707"/>
            <a:ext cx="3798566" cy="1380058"/>
          </a:xfrm>
          <a:prstGeom prst="rect">
            <a:avLst/>
          </a:prstGeom>
        </p:spPr>
      </p:pic>
    </p:spTree>
    <p:extLst>
      <p:ext uri="{BB962C8B-B14F-4D97-AF65-F5344CB8AC3E}">
        <p14:creationId xmlns:p14="http://schemas.microsoft.com/office/powerpoint/2010/main" val="2230393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04462" y="490003"/>
            <a:ext cx="7564953" cy="1077218"/>
          </a:xfrm>
          <a:prstGeom prst="rect">
            <a:avLst/>
          </a:prstGeom>
        </p:spPr>
        <p:txBody>
          <a:bodyPr wrap="square">
            <a:spAutoFit/>
          </a:bodyPr>
          <a:lstStyle/>
          <a:p>
            <a:r>
              <a:rPr lang="es-CO" sz="3200" b="1" i="0" u="none" strike="noStrike" dirty="0">
                <a:solidFill>
                  <a:srgbClr val="37BADD"/>
                </a:solidFill>
                <a:effectLst/>
                <a:latin typeface="Rubik"/>
              </a:rPr>
              <a:t>Línea Transformación Educativa y Cultural</a:t>
            </a:r>
          </a:p>
          <a:p>
            <a:r>
              <a:rPr lang="es-CO" sz="3200" b="1" dirty="0">
                <a:solidFill>
                  <a:srgbClr val="37BADD"/>
                </a:solidFill>
                <a:latin typeface="Rubik"/>
              </a:rPr>
              <a:t>Intranet y boletín al día. </a:t>
            </a:r>
            <a:endParaRPr lang="es-CO" sz="3200" dirty="0"/>
          </a:p>
        </p:txBody>
      </p:sp>
      <p:pic>
        <p:nvPicPr>
          <p:cNvPr id="4" name="Imagen 3">
            <a:extLst>
              <a:ext uri="{FF2B5EF4-FFF2-40B4-BE49-F238E27FC236}">
                <a16:creationId xmlns:a16="http://schemas.microsoft.com/office/drawing/2014/main" xmlns="" id="{1256A007-8975-9441-9AC7-BD3F37492E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954" t="23021" r="7214"/>
          <a:stretch/>
        </p:blipFill>
        <p:spPr>
          <a:xfrm>
            <a:off x="187570" y="234462"/>
            <a:ext cx="2321169" cy="1332759"/>
          </a:xfrm>
          <a:prstGeom prst="rect">
            <a:avLst/>
          </a:prstGeom>
        </p:spPr>
      </p:pic>
      <p:sp>
        <p:nvSpPr>
          <p:cNvPr id="5" name="AutoShape 225">
            <a:extLst>
              <a:ext uri="{FF2B5EF4-FFF2-40B4-BE49-F238E27FC236}">
                <a16:creationId xmlns:a16="http://schemas.microsoft.com/office/drawing/2014/main" xmlns="" id="{679D4043-1319-F04B-9DC7-043F6316B4D2}"/>
              </a:ext>
            </a:extLst>
          </p:cNvPr>
          <p:cNvSpPr>
            <a:spLocks noChangeAspect="1" noEditPoints="1" noChangeArrowheads="1" noChangeShapeType="1" noTextEdit="1"/>
          </p:cNvSpPr>
          <p:nvPr/>
        </p:nvSpPr>
        <p:spPr bwMode="auto">
          <a:xfrm rot="5400000">
            <a:off x="10446067" y="5112068"/>
            <a:ext cx="1626870" cy="1864995"/>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1208 h 2937"/>
              <a:gd name="T51" fmla="+- 0 19962 19038"/>
              <a:gd name="T52" fmla="*/ T51 w 2562"/>
              <a:gd name="T53" fmla="*/ 2400 h 2937"/>
              <a:gd name="T54" fmla="+- 0 19978 19038"/>
              <a:gd name="T55" fmla="*/ T54 w 2562"/>
              <a:gd name="T56" fmla="*/ 2414 h 2937"/>
              <a:gd name="T57" fmla="+- 0 20026 19038"/>
              <a:gd name="T58" fmla="*/ T57 w 2562"/>
              <a:gd name="T59" fmla="*/ 2448 h 2937"/>
              <a:gd name="T60" fmla="+- 0 20073 19038"/>
              <a:gd name="T61" fmla="*/ T60 w 2562"/>
              <a:gd name="T62" fmla="*/ 2417 h 2937"/>
              <a:gd name="T63" fmla="+- 0 21600 19038"/>
              <a:gd name="T64" fmla="*/ T63 w 2562"/>
              <a:gd name="T65" fmla="*/ 1208 h 2937"/>
              <a:gd name="T66" fmla="+- 0 19491 19038"/>
              <a:gd name="T67" fmla="*/ T66 w 2562"/>
              <a:gd name="T68" fmla="*/ 1889 h 2937"/>
              <a:gd name="T69" fmla="+- 0 21600 19038"/>
              <a:gd name="T70" fmla="*/ T69 w 2562"/>
              <a:gd name="T71" fmla="*/ 460 h 2937"/>
              <a:gd name="T72" fmla="+- 0 21600 19038"/>
              <a:gd name="T73" fmla="*/ T72 w 2562"/>
              <a:gd name="T74" fmla="*/ 0 h 2937"/>
              <a:gd name="T75" fmla="+- 0 19373 19038"/>
              <a:gd name="T76" fmla="*/ T75 w 2562"/>
              <a:gd name="T77" fmla="*/ 1540 h 2937"/>
              <a:gd name="T78" fmla="+- 0 19321 19038"/>
              <a:gd name="T79" fmla="*/ T78 w 2562"/>
              <a:gd name="T80" fmla="*/ 1590 h 2937"/>
              <a:gd name="T81" fmla="+- 0 19350 19038"/>
              <a:gd name="T82" fmla="*/ T81 w 2562"/>
              <a:gd name="T83" fmla="*/ 1658 h 2937"/>
              <a:gd name="T84" fmla="+- 0 19354 19038"/>
              <a:gd name="T85" fmla="*/ T84 w 2562"/>
              <a:gd name="T86" fmla="*/ 1663 h 2937"/>
              <a:gd name="T87" fmla="+- 0 21600 19038"/>
              <a:gd name="T88" fmla="*/ T87 w 2562"/>
              <a:gd name="T89" fmla="*/ 36 h 2937"/>
              <a:gd name="T90" fmla="+- 0 21600 19038"/>
              <a:gd name="T91" fmla="*/ T90 w 2562"/>
              <a:gd name="T92" fmla="*/ 2479 h 2937"/>
              <a:gd name="T93" fmla="+- 0 21005 19038"/>
              <a:gd name="T94" fmla="*/ T93 w 2562"/>
              <a:gd name="T95" fmla="*/ 2919 h 2937"/>
              <a:gd name="T96" fmla="+- 0 21033 19038"/>
              <a:gd name="T97" fmla="*/ T96 w 2562"/>
              <a:gd name="T98" fmla="*/ 2925 h 2937"/>
              <a:gd name="T99" fmla="+- 0 21073 19038"/>
              <a:gd name="T100" fmla="*/ T99 w 2562"/>
              <a:gd name="T101" fmla="*/ 2937 h 2937"/>
              <a:gd name="T102" fmla="+- 0 21117 19038"/>
              <a:gd name="T103" fmla="*/ T102 w 2562"/>
              <a:gd name="T104" fmla="*/ 2928 h 2937"/>
              <a:gd name="T105" fmla="+- 0 21600 19038"/>
              <a:gd name="T106" fmla="*/ T105 w 2562"/>
              <a:gd name="T107" fmla="*/ 2580 h 2937"/>
              <a:gd name="T108" fmla="+- 0 21600 19038"/>
              <a:gd name="T109" fmla="*/ T108 w 2562"/>
              <a:gd name="T110" fmla="*/ 2050 h 2937"/>
              <a:gd name="T111" fmla="+- 0 20598 19038"/>
              <a:gd name="T112" fmla="*/ T111 w 2562"/>
              <a:gd name="T113" fmla="*/ 2787 h 2937"/>
              <a:gd name="T114" fmla="+- 0 20621 19038"/>
              <a:gd name="T115" fmla="*/ T114 w 2562"/>
              <a:gd name="T116" fmla="*/ 2796 h 2937"/>
              <a:gd name="T117" fmla="+- 0 20657 19038"/>
              <a:gd name="T118" fmla="*/ T117 w 2562"/>
              <a:gd name="T119" fmla="*/ 2812 h 2937"/>
              <a:gd name="T120" fmla="+- 0 20703 19038"/>
              <a:gd name="T121" fmla="*/ T120 w 2562"/>
              <a:gd name="T122" fmla="*/ 2805 h 2937"/>
              <a:gd name="T123" fmla="+- 0 21600 19038"/>
              <a:gd name="T124" fmla="*/ T123 w 2562"/>
              <a:gd name="T125" fmla="*/ 2158 h 2937"/>
              <a:gd name="T126" fmla="+- 0 21600 19038"/>
              <a:gd name="T127" fmla="*/ T126 w 2562"/>
              <a:gd name="T128" fmla="*/ 1630 h 2937"/>
              <a:gd name="T129" fmla="+- 0 20257 19038"/>
              <a:gd name="T130" fmla="*/ T129 w 2562"/>
              <a:gd name="T131" fmla="*/ 2612 h 2937"/>
              <a:gd name="T132" fmla="+- 0 20280 19038"/>
              <a:gd name="T133" fmla="*/ T132 w 2562"/>
              <a:gd name="T134" fmla="*/ 2627 h 2937"/>
              <a:gd name="T135" fmla="+- 0 20327 19038"/>
              <a:gd name="T136" fmla="*/ T135 w 2562"/>
              <a:gd name="T137" fmla="*/ 2645 h 2937"/>
              <a:gd name="T138" fmla="+- 0 20375 19038"/>
              <a:gd name="T139" fmla="*/ T138 w 2562"/>
              <a:gd name="T140" fmla="*/ 2623 h 2937"/>
              <a:gd name="T141" fmla="+- 0 21600 19038"/>
              <a:gd name="T142" fmla="*/ T141 w 2562"/>
              <a:gd name="T143" fmla="*/ 1630 h 2937"/>
              <a:gd name="T144" fmla="+- 0 19704 19038"/>
              <a:gd name="T145" fmla="*/ T144 w 2562"/>
              <a:gd name="T146" fmla="*/ 2155 h 2937"/>
              <a:gd name="T147" fmla="+- 0 21600 19038"/>
              <a:gd name="T148" fmla="*/ T147 w 2562"/>
              <a:gd name="T149" fmla="*/ 880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6"/>
                </a:lnTo>
                <a:lnTo>
                  <a:pt x="2562" y="1630"/>
                </a:lnTo>
                <a:moveTo>
                  <a:pt x="2562" y="784"/>
                </a:moveTo>
                <a:lnTo>
                  <a:pt x="666" y="2155"/>
                </a:lnTo>
                <a:lnTo>
                  <a:pt x="721" y="2212"/>
                </a:lnTo>
                <a:lnTo>
                  <a:pt x="2562" y="880"/>
                </a:lnTo>
                <a:lnTo>
                  <a:pt x="2562" y="78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pic>
        <p:nvPicPr>
          <p:cNvPr id="6" name="Imagen 5">
            <a:extLst>
              <a:ext uri="{FF2B5EF4-FFF2-40B4-BE49-F238E27FC236}">
                <a16:creationId xmlns:a16="http://schemas.microsoft.com/office/drawing/2014/main" xmlns="" id="{65444C0C-58D9-BC4C-B2B7-B6D93D59AE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40" t="4501" r="5296" b="24775"/>
          <a:stretch/>
        </p:blipFill>
        <p:spPr>
          <a:xfrm>
            <a:off x="1218300" y="2163963"/>
            <a:ext cx="2090058" cy="3550722"/>
          </a:xfrm>
          <a:prstGeom prst="rect">
            <a:avLst/>
          </a:prstGeom>
        </p:spPr>
      </p:pic>
      <p:pic>
        <p:nvPicPr>
          <p:cNvPr id="10" name="Imagen 9">
            <a:extLst>
              <a:ext uri="{FF2B5EF4-FFF2-40B4-BE49-F238E27FC236}">
                <a16:creationId xmlns:a16="http://schemas.microsoft.com/office/drawing/2014/main" xmlns="" id="{DC74682E-75EE-D540-ADF6-B046F4AE71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871" r="3542" b="17600"/>
          <a:stretch/>
        </p:blipFill>
        <p:spPr>
          <a:xfrm>
            <a:off x="3624881" y="2264902"/>
            <a:ext cx="2471119" cy="3348842"/>
          </a:xfrm>
          <a:prstGeom prst="rect">
            <a:avLst/>
          </a:prstGeom>
        </p:spPr>
      </p:pic>
      <p:pic>
        <p:nvPicPr>
          <p:cNvPr id="12" name="Imagen 11">
            <a:extLst>
              <a:ext uri="{FF2B5EF4-FFF2-40B4-BE49-F238E27FC236}">
                <a16:creationId xmlns:a16="http://schemas.microsoft.com/office/drawing/2014/main" xmlns="" id="{8354A6E0-0FD7-DF40-8A06-B8D3AA4ED127}"/>
              </a:ext>
            </a:extLst>
          </p:cNvPr>
          <p:cNvPicPr>
            <a:picLocks noChangeAspect="1"/>
          </p:cNvPicPr>
          <p:nvPr/>
        </p:nvPicPr>
        <p:blipFill rotWithShape="1">
          <a:blip r:embed="rId5">
            <a:extLst>
              <a:ext uri="{28A0092B-C50C-407E-A947-70E740481C1C}">
                <a14:useLocalDpi xmlns:a14="http://schemas.microsoft.com/office/drawing/2010/main" val="0"/>
              </a:ext>
            </a:extLst>
          </a:blip>
          <a:srcRect l="20872"/>
          <a:stretch/>
        </p:blipFill>
        <p:spPr>
          <a:xfrm>
            <a:off x="6412523" y="2445386"/>
            <a:ext cx="4203110" cy="2987875"/>
          </a:xfrm>
          <a:prstGeom prst="rect">
            <a:avLst/>
          </a:prstGeom>
        </p:spPr>
      </p:pic>
    </p:spTree>
    <p:extLst>
      <p:ext uri="{BB962C8B-B14F-4D97-AF65-F5344CB8AC3E}">
        <p14:creationId xmlns:p14="http://schemas.microsoft.com/office/powerpoint/2010/main" val="577928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677886" y="362232"/>
            <a:ext cx="10906539" cy="1077218"/>
          </a:xfrm>
          <a:prstGeom prst="rect">
            <a:avLst/>
          </a:prstGeom>
        </p:spPr>
        <p:txBody>
          <a:bodyPr wrap="square">
            <a:spAutoFit/>
          </a:bodyPr>
          <a:lstStyle/>
          <a:p>
            <a:r>
              <a:rPr lang="es-CO" sz="3200" b="1" i="0" u="none" strike="noStrike" dirty="0">
                <a:solidFill>
                  <a:srgbClr val="37BADD"/>
                </a:solidFill>
                <a:effectLst/>
                <a:latin typeface="Rubik"/>
              </a:rPr>
              <a:t>Línea Transformación Educativa y Cultural</a:t>
            </a:r>
          </a:p>
          <a:p>
            <a:r>
              <a:rPr lang="es-CO" sz="3200" b="1" dirty="0">
                <a:solidFill>
                  <a:srgbClr val="37BADD"/>
                </a:solidFill>
                <a:latin typeface="Rubik"/>
              </a:rPr>
              <a:t>Medios Propios</a:t>
            </a:r>
            <a:endParaRPr lang="es-CO" sz="3200" dirty="0"/>
          </a:p>
        </p:txBody>
      </p:sp>
      <p:pic>
        <p:nvPicPr>
          <p:cNvPr id="4" name="Imagen 3">
            <a:extLst>
              <a:ext uri="{FF2B5EF4-FFF2-40B4-BE49-F238E27FC236}">
                <a16:creationId xmlns:a16="http://schemas.microsoft.com/office/drawing/2014/main" xmlns="" id="{96895607-5506-2144-90B2-CD62BA08CF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954" t="23021" r="7214"/>
          <a:stretch/>
        </p:blipFill>
        <p:spPr>
          <a:xfrm>
            <a:off x="187570" y="234462"/>
            <a:ext cx="2321169" cy="1332759"/>
          </a:xfrm>
          <a:prstGeom prst="rect">
            <a:avLst/>
          </a:prstGeom>
        </p:spPr>
      </p:pic>
      <p:sp>
        <p:nvSpPr>
          <p:cNvPr id="5" name="AutoShape 225">
            <a:extLst>
              <a:ext uri="{FF2B5EF4-FFF2-40B4-BE49-F238E27FC236}">
                <a16:creationId xmlns:a16="http://schemas.microsoft.com/office/drawing/2014/main" xmlns="" id="{9340E55A-10FB-FE42-9E4C-6BE1653F5374}"/>
              </a:ext>
            </a:extLst>
          </p:cNvPr>
          <p:cNvSpPr>
            <a:spLocks noChangeAspect="1" noEditPoints="1" noChangeArrowheads="1" noChangeShapeType="1" noTextEdit="1"/>
          </p:cNvSpPr>
          <p:nvPr/>
        </p:nvSpPr>
        <p:spPr bwMode="auto">
          <a:xfrm rot="5400000">
            <a:off x="10446067" y="5112068"/>
            <a:ext cx="1626870" cy="1864995"/>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1208 h 2937"/>
              <a:gd name="T51" fmla="+- 0 19962 19038"/>
              <a:gd name="T52" fmla="*/ T51 w 2562"/>
              <a:gd name="T53" fmla="*/ 2400 h 2937"/>
              <a:gd name="T54" fmla="+- 0 19978 19038"/>
              <a:gd name="T55" fmla="*/ T54 w 2562"/>
              <a:gd name="T56" fmla="*/ 2414 h 2937"/>
              <a:gd name="T57" fmla="+- 0 20026 19038"/>
              <a:gd name="T58" fmla="*/ T57 w 2562"/>
              <a:gd name="T59" fmla="*/ 2448 h 2937"/>
              <a:gd name="T60" fmla="+- 0 20073 19038"/>
              <a:gd name="T61" fmla="*/ T60 w 2562"/>
              <a:gd name="T62" fmla="*/ 2417 h 2937"/>
              <a:gd name="T63" fmla="+- 0 21600 19038"/>
              <a:gd name="T64" fmla="*/ T63 w 2562"/>
              <a:gd name="T65" fmla="*/ 1208 h 2937"/>
              <a:gd name="T66" fmla="+- 0 19491 19038"/>
              <a:gd name="T67" fmla="*/ T66 w 2562"/>
              <a:gd name="T68" fmla="*/ 1889 h 2937"/>
              <a:gd name="T69" fmla="+- 0 21600 19038"/>
              <a:gd name="T70" fmla="*/ T69 w 2562"/>
              <a:gd name="T71" fmla="*/ 460 h 2937"/>
              <a:gd name="T72" fmla="+- 0 21600 19038"/>
              <a:gd name="T73" fmla="*/ T72 w 2562"/>
              <a:gd name="T74" fmla="*/ 0 h 2937"/>
              <a:gd name="T75" fmla="+- 0 19373 19038"/>
              <a:gd name="T76" fmla="*/ T75 w 2562"/>
              <a:gd name="T77" fmla="*/ 1540 h 2937"/>
              <a:gd name="T78" fmla="+- 0 19321 19038"/>
              <a:gd name="T79" fmla="*/ T78 w 2562"/>
              <a:gd name="T80" fmla="*/ 1590 h 2937"/>
              <a:gd name="T81" fmla="+- 0 19350 19038"/>
              <a:gd name="T82" fmla="*/ T81 w 2562"/>
              <a:gd name="T83" fmla="*/ 1658 h 2937"/>
              <a:gd name="T84" fmla="+- 0 19354 19038"/>
              <a:gd name="T85" fmla="*/ T84 w 2562"/>
              <a:gd name="T86" fmla="*/ 1663 h 2937"/>
              <a:gd name="T87" fmla="+- 0 21600 19038"/>
              <a:gd name="T88" fmla="*/ T87 w 2562"/>
              <a:gd name="T89" fmla="*/ 36 h 2937"/>
              <a:gd name="T90" fmla="+- 0 21600 19038"/>
              <a:gd name="T91" fmla="*/ T90 w 2562"/>
              <a:gd name="T92" fmla="*/ 2479 h 2937"/>
              <a:gd name="T93" fmla="+- 0 21005 19038"/>
              <a:gd name="T94" fmla="*/ T93 w 2562"/>
              <a:gd name="T95" fmla="*/ 2919 h 2937"/>
              <a:gd name="T96" fmla="+- 0 21033 19038"/>
              <a:gd name="T97" fmla="*/ T96 w 2562"/>
              <a:gd name="T98" fmla="*/ 2925 h 2937"/>
              <a:gd name="T99" fmla="+- 0 21073 19038"/>
              <a:gd name="T100" fmla="*/ T99 w 2562"/>
              <a:gd name="T101" fmla="*/ 2937 h 2937"/>
              <a:gd name="T102" fmla="+- 0 21117 19038"/>
              <a:gd name="T103" fmla="*/ T102 w 2562"/>
              <a:gd name="T104" fmla="*/ 2928 h 2937"/>
              <a:gd name="T105" fmla="+- 0 21600 19038"/>
              <a:gd name="T106" fmla="*/ T105 w 2562"/>
              <a:gd name="T107" fmla="*/ 2580 h 2937"/>
              <a:gd name="T108" fmla="+- 0 21600 19038"/>
              <a:gd name="T109" fmla="*/ T108 w 2562"/>
              <a:gd name="T110" fmla="*/ 2050 h 2937"/>
              <a:gd name="T111" fmla="+- 0 20598 19038"/>
              <a:gd name="T112" fmla="*/ T111 w 2562"/>
              <a:gd name="T113" fmla="*/ 2787 h 2937"/>
              <a:gd name="T114" fmla="+- 0 20621 19038"/>
              <a:gd name="T115" fmla="*/ T114 w 2562"/>
              <a:gd name="T116" fmla="*/ 2796 h 2937"/>
              <a:gd name="T117" fmla="+- 0 20657 19038"/>
              <a:gd name="T118" fmla="*/ T117 w 2562"/>
              <a:gd name="T119" fmla="*/ 2812 h 2937"/>
              <a:gd name="T120" fmla="+- 0 20703 19038"/>
              <a:gd name="T121" fmla="*/ T120 w 2562"/>
              <a:gd name="T122" fmla="*/ 2805 h 2937"/>
              <a:gd name="T123" fmla="+- 0 21600 19038"/>
              <a:gd name="T124" fmla="*/ T123 w 2562"/>
              <a:gd name="T125" fmla="*/ 2158 h 2937"/>
              <a:gd name="T126" fmla="+- 0 21600 19038"/>
              <a:gd name="T127" fmla="*/ T126 w 2562"/>
              <a:gd name="T128" fmla="*/ 1630 h 2937"/>
              <a:gd name="T129" fmla="+- 0 20257 19038"/>
              <a:gd name="T130" fmla="*/ T129 w 2562"/>
              <a:gd name="T131" fmla="*/ 2612 h 2937"/>
              <a:gd name="T132" fmla="+- 0 20280 19038"/>
              <a:gd name="T133" fmla="*/ T132 w 2562"/>
              <a:gd name="T134" fmla="*/ 2627 h 2937"/>
              <a:gd name="T135" fmla="+- 0 20327 19038"/>
              <a:gd name="T136" fmla="*/ T135 w 2562"/>
              <a:gd name="T137" fmla="*/ 2645 h 2937"/>
              <a:gd name="T138" fmla="+- 0 20375 19038"/>
              <a:gd name="T139" fmla="*/ T138 w 2562"/>
              <a:gd name="T140" fmla="*/ 2623 h 2937"/>
              <a:gd name="T141" fmla="+- 0 21600 19038"/>
              <a:gd name="T142" fmla="*/ T141 w 2562"/>
              <a:gd name="T143" fmla="*/ 1630 h 2937"/>
              <a:gd name="T144" fmla="+- 0 19704 19038"/>
              <a:gd name="T145" fmla="*/ T144 w 2562"/>
              <a:gd name="T146" fmla="*/ 2155 h 2937"/>
              <a:gd name="T147" fmla="+- 0 21600 19038"/>
              <a:gd name="T148" fmla="*/ T147 w 2562"/>
              <a:gd name="T149" fmla="*/ 880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6"/>
                </a:lnTo>
                <a:lnTo>
                  <a:pt x="2562" y="1630"/>
                </a:lnTo>
                <a:moveTo>
                  <a:pt x="2562" y="784"/>
                </a:moveTo>
                <a:lnTo>
                  <a:pt x="666" y="2155"/>
                </a:lnTo>
                <a:lnTo>
                  <a:pt x="721" y="2212"/>
                </a:lnTo>
                <a:lnTo>
                  <a:pt x="2562" y="880"/>
                </a:lnTo>
                <a:lnTo>
                  <a:pt x="2562" y="78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sp>
        <p:nvSpPr>
          <p:cNvPr id="2" name="Rectángulo 1">
            <a:extLst>
              <a:ext uri="{FF2B5EF4-FFF2-40B4-BE49-F238E27FC236}">
                <a16:creationId xmlns:a16="http://schemas.microsoft.com/office/drawing/2014/main" xmlns="" id="{979DEADE-DB0A-4343-907A-514D6CB4B491}"/>
              </a:ext>
            </a:extLst>
          </p:cNvPr>
          <p:cNvSpPr/>
          <p:nvPr/>
        </p:nvSpPr>
        <p:spPr>
          <a:xfrm>
            <a:off x="2677886" y="1567221"/>
            <a:ext cx="7785464" cy="5632311"/>
          </a:xfrm>
          <a:prstGeom prst="rect">
            <a:avLst/>
          </a:prstGeom>
        </p:spPr>
        <p:txBody>
          <a:bodyPr wrap="square">
            <a:spAutoFit/>
          </a:bodyPr>
          <a:lstStyle/>
          <a:p>
            <a:r>
              <a:rPr lang="es-CO" b="1" dirty="0">
                <a:solidFill>
                  <a:srgbClr val="000000"/>
                </a:solidFill>
              </a:rPr>
              <a:t>RADIO:</a:t>
            </a:r>
          </a:p>
          <a:p>
            <a:endParaRPr lang="es-CO" dirty="0">
              <a:solidFill>
                <a:srgbClr val="000000"/>
              </a:solidFill>
            </a:endParaRPr>
          </a:p>
          <a:p>
            <a:r>
              <a:rPr lang="es-CO" dirty="0">
                <a:solidFill>
                  <a:srgbClr val="000000"/>
                </a:solidFill>
              </a:rPr>
              <a:t>Zona Central: Secretaria de Educación sobre creación de Unidad Administrativa Especial Buen Comienzo, el 23 de septiembre</a:t>
            </a:r>
          </a:p>
          <a:p>
            <a:endParaRPr lang="es-CO" dirty="0">
              <a:solidFill>
                <a:srgbClr val="000000"/>
              </a:solidFill>
            </a:endParaRPr>
          </a:p>
          <a:p>
            <a:r>
              <a:rPr lang="es-CO" dirty="0">
                <a:solidFill>
                  <a:srgbClr val="000000"/>
                </a:solidFill>
              </a:rPr>
              <a:t>Zona Central: Sapiencia becas tecnología, 25 de septiembre.</a:t>
            </a:r>
          </a:p>
          <a:p>
            <a:r>
              <a:rPr lang="es-CO" dirty="0">
                <a:solidFill>
                  <a:srgbClr val="000000"/>
                </a:solidFill>
              </a:rPr>
              <a:t/>
            </a:r>
            <a:br>
              <a:rPr lang="es-CO" dirty="0">
                <a:solidFill>
                  <a:srgbClr val="000000"/>
                </a:solidFill>
              </a:rPr>
            </a:br>
            <a:endParaRPr lang="es-CO" dirty="0">
              <a:solidFill>
                <a:srgbClr val="000000"/>
              </a:solidFill>
            </a:endParaRPr>
          </a:p>
          <a:p>
            <a:r>
              <a:rPr lang="es-CO" b="1" dirty="0">
                <a:solidFill>
                  <a:srgbClr val="000000"/>
                </a:solidFill>
              </a:rPr>
              <a:t>WEB:</a:t>
            </a:r>
          </a:p>
          <a:p>
            <a:endParaRPr lang="es-CO" dirty="0">
              <a:solidFill>
                <a:srgbClr val="000000"/>
              </a:solidFill>
            </a:endParaRPr>
          </a:p>
          <a:p>
            <a:r>
              <a:rPr lang="es-CO" dirty="0">
                <a:solidFill>
                  <a:srgbClr val="000000"/>
                </a:solidFill>
              </a:rPr>
              <a:t>Transformación Educativa y Cultural con inclusión en Medellín Futuro</a:t>
            </a:r>
          </a:p>
          <a:p>
            <a:r>
              <a:rPr lang="es-CO" dirty="0">
                <a:solidFill>
                  <a:srgbClr val="1155CC"/>
                </a:solidFill>
                <a:hlinkClick r:id="rId3"/>
              </a:rPr>
              <a:t>https://www.medellincuenta.com/?NavigationTarget=navurl://3fc77a053c8a08b9022ec206a2aeef7c</a:t>
            </a:r>
            <a:endParaRPr lang="es-CO" dirty="0">
              <a:solidFill>
                <a:srgbClr val="000000"/>
              </a:solidFill>
            </a:endParaRPr>
          </a:p>
          <a:p>
            <a:endParaRPr lang="es-CO" dirty="0">
              <a:solidFill>
                <a:srgbClr val="000000"/>
              </a:solidFill>
            </a:endParaRPr>
          </a:p>
          <a:p>
            <a:r>
              <a:rPr lang="es-CO" dirty="0">
                <a:solidFill>
                  <a:srgbClr val="000000"/>
                </a:solidFill>
              </a:rPr>
              <a:t>Ponernos en el lugar del otro es vital para una verdadera transformación educativa</a:t>
            </a:r>
          </a:p>
          <a:p>
            <a:r>
              <a:rPr lang="es-CO" dirty="0">
                <a:solidFill>
                  <a:srgbClr val="1155CC"/>
                </a:solidFill>
                <a:hlinkClick r:id="rId4"/>
              </a:rPr>
              <a:t>https://www.medellincuenta.com/?NavigationTarget=navurl://38d731fc3bc7fe16ca5043b9ad4a8046</a:t>
            </a:r>
            <a:endParaRPr lang="es-CO" dirty="0">
              <a:solidFill>
                <a:srgbClr val="000000"/>
              </a:solidFill>
            </a:endParaRPr>
          </a:p>
          <a:p>
            <a:r>
              <a:rPr lang="es-CO" dirty="0">
                <a:solidFill>
                  <a:srgbClr val="000000"/>
                </a:solidFill>
              </a:rPr>
              <a:t/>
            </a:r>
            <a:br>
              <a:rPr lang="es-CO" dirty="0">
                <a:solidFill>
                  <a:srgbClr val="000000"/>
                </a:solidFill>
              </a:rPr>
            </a:br>
            <a:endParaRPr lang="es-CO" dirty="0">
              <a:solidFill>
                <a:srgbClr val="000000"/>
              </a:solidFill>
            </a:endParaRPr>
          </a:p>
        </p:txBody>
      </p:sp>
    </p:spTree>
    <p:extLst>
      <p:ext uri="{BB962C8B-B14F-4D97-AF65-F5344CB8AC3E}">
        <p14:creationId xmlns:p14="http://schemas.microsoft.com/office/powerpoint/2010/main" val="979701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508739" y="362233"/>
            <a:ext cx="8967644" cy="1077218"/>
          </a:xfrm>
          <a:prstGeom prst="rect">
            <a:avLst/>
          </a:prstGeom>
        </p:spPr>
        <p:txBody>
          <a:bodyPr wrap="square">
            <a:spAutoFit/>
          </a:bodyPr>
          <a:lstStyle/>
          <a:p>
            <a:r>
              <a:rPr lang="es-CO" sz="3200" b="1" i="0" u="none" strike="noStrike" dirty="0">
                <a:solidFill>
                  <a:srgbClr val="37BADD"/>
                </a:solidFill>
                <a:effectLst/>
                <a:latin typeface="Rubik"/>
              </a:rPr>
              <a:t>Línea Transformación Educativa y Cultural</a:t>
            </a:r>
          </a:p>
          <a:p>
            <a:r>
              <a:rPr lang="es-CO" sz="3200" b="1" dirty="0">
                <a:solidFill>
                  <a:srgbClr val="37BADD"/>
                </a:solidFill>
                <a:latin typeface="Rubik"/>
              </a:rPr>
              <a:t>Medios Propios</a:t>
            </a:r>
            <a:endParaRPr lang="es-CO" sz="3200" dirty="0"/>
          </a:p>
        </p:txBody>
      </p:sp>
      <p:pic>
        <p:nvPicPr>
          <p:cNvPr id="4" name="Imagen 3">
            <a:extLst>
              <a:ext uri="{FF2B5EF4-FFF2-40B4-BE49-F238E27FC236}">
                <a16:creationId xmlns:a16="http://schemas.microsoft.com/office/drawing/2014/main" xmlns="" id="{C711E665-C88F-C84F-BC62-372603DB1E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954" t="23021" r="7214"/>
          <a:stretch/>
        </p:blipFill>
        <p:spPr>
          <a:xfrm>
            <a:off x="187570" y="234462"/>
            <a:ext cx="2321169" cy="1332759"/>
          </a:xfrm>
          <a:prstGeom prst="rect">
            <a:avLst/>
          </a:prstGeom>
        </p:spPr>
      </p:pic>
      <p:sp>
        <p:nvSpPr>
          <p:cNvPr id="5" name="AutoShape 225">
            <a:extLst>
              <a:ext uri="{FF2B5EF4-FFF2-40B4-BE49-F238E27FC236}">
                <a16:creationId xmlns:a16="http://schemas.microsoft.com/office/drawing/2014/main" xmlns="" id="{BFB7D25F-5DA7-F44F-85CC-23640C194878}"/>
              </a:ext>
            </a:extLst>
          </p:cNvPr>
          <p:cNvSpPr>
            <a:spLocks noChangeAspect="1" noEditPoints="1" noChangeArrowheads="1" noChangeShapeType="1" noTextEdit="1"/>
          </p:cNvSpPr>
          <p:nvPr/>
        </p:nvSpPr>
        <p:spPr bwMode="auto">
          <a:xfrm rot="5400000">
            <a:off x="10446067" y="5112068"/>
            <a:ext cx="1626870" cy="1864995"/>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1208 h 2937"/>
              <a:gd name="T51" fmla="+- 0 19962 19038"/>
              <a:gd name="T52" fmla="*/ T51 w 2562"/>
              <a:gd name="T53" fmla="*/ 2400 h 2937"/>
              <a:gd name="T54" fmla="+- 0 19978 19038"/>
              <a:gd name="T55" fmla="*/ T54 w 2562"/>
              <a:gd name="T56" fmla="*/ 2414 h 2937"/>
              <a:gd name="T57" fmla="+- 0 20026 19038"/>
              <a:gd name="T58" fmla="*/ T57 w 2562"/>
              <a:gd name="T59" fmla="*/ 2448 h 2937"/>
              <a:gd name="T60" fmla="+- 0 20073 19038"/>
              <a:gd name="T61" fmla="*/ T60 w 2562"/>
              <a:gd name="T62" fmla="*/ 2417 h 2937"/>
              <a:gd name="T63" fmla="+- 0 21600 19038"/>
              <a:gd name="T64" fmla="*/ T63 w 2562"/>
              <a:gd name="T65" fmla="*/ 1208 h 2937"/>
              <a:gd name="T66" fmla="+- 0 19491 19038"/>
              <a:gd name="T67" fmla="*/ T66 w 2562"/>
              <a:gd name="T68" fmla="*/ 1889 h 2937"/>
              <a:gd name="T69" fmla="+- 0 21600 19038"/>
              <a:gd name="T70" fmla="*/ T69 w 2562"/>
              <a:gd name="T71" fmla="*/ 460 h 2937"/>
              <a:gd name="T72" fmla="+- 0 21600 19038"/>
              <a:gd name="T73" fmla="*/ T72 w 2562"/>
              <a:gd name="T74" fmla="*/ 0 h 2937"/>
              <a:gd name="T75" fmla="+- 0 19373 19038"/>
              <a:gd name="T76" fmla="*/ T75 w 2562"/>
              <a:gd name="T77" fmla="*/ 1540 h 2937"/>
              <a:gd name="T78" fmla="+- 0 19321 19038"/>
              <a:gd name="T79" fmla="*/ T78 w 2562"/>
              <a:gd name="T80" fmla="*/ 1590 h 2937"/>
              <a:gd name="T81" fmla="+- 0 19350 19038"/>
              <a:gd name="T82" fmla="*/ T81 w 2562"/>
              <a:gd name="T83" fmla="*/ 1658 h 2937"/>
              <a:gd name="T84" fmla="+- 0 19354 19038"/>
              <a:gd name="T85" fmla="*/ T84 w 2562"/>
              <a:gd name="T86" fmla="*/ 1663 h 2937"/>
              <a:gd name="T87" fmla="+- 0 21600 19038"/>
              <a:gd name="T88" fmla="*/ T87 w 2562"/>
              <a:gd name="T89" fmla="*/ 36 h 2937"/>
              <a:gd name="T90" fmla="+- 0 21600 19038"/>
              <a:gd name="T91" fmla="*/ T90 w 2562"/>
              <a:gd name="T92" fmla="*/ 2479 h 2937"/>
              <a:gd name="T93" fmla="+- 0 21005 19038"/>
              <a:gd name="T94" fmla="*/ T93 w 2562"/>
              <a:gd name="T95" fmla="*/ 2919 h 2937"/>
              <a:gd name="T96" fmla="+- 0 21033 19038"/>
              <a:gd name="T97" fmla="*/ T96 w 2562"/>
              <a:gd name="T98" fmla="*/ 2925 h 2937"/>
              <a:gd name="T99" fmla="+- 0 21073 19038"/>
              <a:gd name="T100" fmla="*/ T99 w 2562"/>
              <a:gd name="T101" fmla="*/ 2937 h 2937"/>
              <a:gd name="T102" fmla="+- 0 21117 19038"/>
              <a:gd name="T103" fmla="*/ T102 w 2562"/>
              <a:gd name="T104" fmla="*/ 2928 h 2937"/>
              <a:gd name="T105" fmla="+- 0 21600 19038"/>
              <a:gd name="T106" fmla="*/ T105 w 2562"/>
              <a:gd name="T107" fmla="*/ 2580 h 2937"/>
              <a:gd name="T108" fmla="+- 0 21600 19038"/>
              <a:gd name="T109" fmla="*/ T108 w 2562"/>
              <a:gd name="T110" fmla="*/ 2050 h 2937"/>
              <a:gd name="T111" fmla="+- 0 20598 19038"/>
              <a:gd name="T112" fmla="*/ T111 w 2562"/>
              <a:gd name="T113" fmla="*/ 2787 h 2937"/>
              <a:gd name="T114" fmla="+- 0 20621 19038"/>
              <a:gd name="T115" fmla="*/ T114 w 2562"/>
              <a:gd name="T116" fmla="*/ 2796 h 2937"/>
              <a:gd name="T117" fmla="+- 0 20657 19038"/>
              <a:gd name="T118" fmla="*/ T117 w 2562"/>
              <a:gd name="T119" fmla="*/ 2812 h 2937"/>
              <a:gd name="T120" fmla="+- 0 20703 19038"/>
              <a:gd name="T121" fmla="*/ T120 w 2562"/>
              <a:gd name="T122" fmla="*/ 2805 h 2937"/>
              <a:gd name="T123" fmla="+- 0 21600 19038"/>
              <a:gd name="T124" fmla="*/ T123 w 2562"/>
              <a:gd name="T125" fmla="*/ 2158 h 2937"/>
              <a:gd name="T126" fmla="+- 0 21600 19038"/>
              <a:gd name="T127" fmla="*/ T126 w 2562"/>
              <a:gd name="T128" fmla="*/ 1630 h 2937"/>
              <a:gd name="T129" fmla="+- 0 20257 19038"/>
              <a:gd name="T130" fmla="*/ T129 w 2562"/>
              <a:gd name="T131" fmla="*/ 2612 h 2937"/>
              <a:gd name="T132" fmla="+- 0 20280 19038"/>
              <a:gd name="T133" fmla="*/ T132 w 2562"/>
              <a:gd name="T134" fmla="*/ 2627 h 2937"/>
              <a:gd name="T135" fmla="+- 0 20327 19038"/>
              <a:gd name="T136" fmla="*/ T135 w 2562"/>
              <a:gd name="T137" fmla="*/ 2645 h 2937"/>
              <a:gd name="T138" fmla="+- 0 20375 19038"/>
              <a:gd name="T139" fmla="*/ T138 w 2562"/>
              <a:gd name="T140" fmla="*/ 2623 h 2937"/>
              <a:gd name="T141" fmla="+- 0 21600 19038"/>
              <a:gd name="T142" fmla="*/ T141 w 2562"/>
              <a:gd name="T143" fmla="*/ 1630 h 2937"/>
              <a:gd name="T144" fmla="+- 0 19704 19038"/>
              <a:gd name="T145" fmla="*/ T144 w 2562"/>
              <a:gd name="T146" fmla="*/ 2155 h 2937"/>
              <a:gd name="T147" fmla="+- 0 21600 19038"/>
              <a:gd name="T148" fmla="*/ T147 w 2562"/>
              <a:gd name="T149" fmla="*/ 880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6"/>
                </a:lnTo>
                <a:lnTo>
                  <a:pt x="2562" y="1630"/>
                </a:lnTo>
                <a:moveTo>
                  <a:pt x="2562" y="784"/>
                </a:moveTo>
                <a:lnTo>
                  <a:pt x="666" y="2155"/>
                </a:lnTo>
                <a:lnTo>
                  <a:pt x="721" y="2212"/>
                </a:lnTo>
                <a:lnTo>
                  <a:pt x="2562" y="880"/>
                </a:lnTo>
                <a:lnTo>
                  <a:pt x="2562" y="78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sp>
        <p:nvSpPr>
          <p:cNvPr id="2" name="Rectángulo 1">
            <a:extLst>
              <a:ext uri="{FF2B5EF4-FFF2-40B4-BE49-F238E27FC236}">
                <a16:creationId xmlns:a16="http://schemas.microsoft.com/office/drawing/2014/main" xmlns="" id="{BC391745-97E7-9944-8FC9-E0372755037E}"/>
              </a:ext>
            </a:extLst>
          </p:cNvPr>
          <p:cNvSpPr/>
          <p:nvPr/>
        </p:nvSpPr>
        <p:spPr>
          <a:xfrm>
            <a:off x="2494502" y="1567221"/>
            <a:ext cx="8844225" cy="5078313"/>
          </a:xfrm>
          <a:prstGeom prst="rect">
            <a:avLst/>
          </a:prstGeom>
        </p:spPr>
        <p:txBody>
          <a:bodyPr wrap="square">
            <a:spAutoFit/>
          </a:bodyPr>
          <a:lstStyle/>
          <a:p>
            <a:r>
              <a:rPr lang="es-CO" dirty="0">
                <a:solidFill>
                  <a:srgbClr val="000000"/>
                </a:solidFill>
              </a:rPr>
              <a:t>Pendiente cargar audiovisual por temas de platforma:</a:t>
            </a:r>
          </a:p>
          <a:p>
            <a:endParaRPr lang="es-CO" dirty="0">
              <a:solidFill>
                <a:srgbClr val="000000"/>
              </a:solidFill>
            </a:endParaRPr>
          </a:p>
          <a:p>
            <a:r>
              <a:rPr lang="es-CO" b="1" dirty="0">
                <a:solidFill>
                  <a:srgbClr val="000000"/>
                </a:solidFill>
              </a:rPr>
              <a:t>Título: </a:t>
            </a:r>
            <a:r>
              <a:rPr lang="es-CO" dirty="0">
                <a:solidFill>
                  <a:srgbClr val="000000"/>
                </a:solidFill>
              </a:rPr>
              <a:t>Una nueva cara para el Centro Educativo La Aldea</a:t>
            </a:r>
          </a:p>
          <a:p>
            <a:endParaRPr lang="es-CO" dirty="0">
              <a:solidFill>
                <a:srgbClr val="000000"/>
              </a:solidFill>
            </a:endParaRPr>
          </a:p>
          <a:p>
            <a:r>
              <a:rPr lang="es-CO" dirty="0">
                <a:solidFill>
                  <a:srgbClr val="000000"/>
                </a:solidFill>
              </a:rPr>
              <a:t>En la vereda La Aldea donde nació el corregimiento San Sebastián de Palmitas, también vio la luz un centro educativo por el que han pasado muchas generaciones de esta zona del occidente de la ciudad. Hoy, cuenta con un importante proceso de transformación en su infraestructura física. </a:t>
            </a:r>
          </a:p>
          <a:p>
            <a:endParaRPr lang="es-CO" dirty="0">
              <a:solidFill>
                <a:srgbClr val="000000"/>
              </a:solidFill>
            </a:endParaRPr>
          </a:p>
          <a:p>
            <a:endParaRPr lang="es-CO" dirty="0">
              <a:solidFill>
                <a:srgbClr val="000000"/>
              </a:solidFill>
            </a:endParaRPr>
          </a:p>
          <a:p>
            <a:r>
              <a:rPr lang="es-CO" b="1" dirty="0">
                <a:solidFill>
                  <a:srgbClr val="000000"/>
                </a:solidFill>
              </a:rPr>
              <a:t>Título: </a:t>
            </a:r>
            <a:r>
              <a:rPr lang="es-CO" dirty="0">
                <a:solidFill>
                  <a:srgbClr val="000000"/>
                </a:solidFill>
              </a:rPr>
              <a:t>Actitud e innovación es igual a transformación</a:t>
            </a:r>
            <a:br>
              <a:rPr lang="es-CO" dirty="0">
                <a:solidFill>
                  <a:srgbClr val="000000"/>
                </a:solidFill>
              </a:rPr>
            </a:br>
            <a:endParaRPr lang="es-CO" dirty="0">
              <a:solidFill>
                <a:srgbClr val="000000"/>
              </a:solidFill>
            </a:endParaRPr>
          </a:p>
          <a:p>
            <a:r>
              <a:rPr lang="es-CO" dirty="0">
                <a:solidFill>
                  <a:srgbClr val="000000"/>
                </a:solidFill>
              </a:rPr>
              <a:t>Alejandra Rojas Bedoya es una profe que hizo realidad su sueño de pararse frente a niños, niñas y jóvenes de la ciudad para mostrarles la riqueza del idioma español. Su amor por la enseñanza le ha llevado a poner su creatividad y recursividad a prueba para dictar sus clases. </a:t>
            </a:r>
          </a:p>
          <a:p>
            <a:r>
              <a:rPr lang="es-CO" dirty="0">
                <a:solidFill>
                  <a:srgbClr val="1155CC"/>
                </a:solidFill>
                <a:hlinkClick r:id="rId3"/>
              </a:rPr>
              <a:t>https://we.tl/t-rkFUmGVlwi</a:t>
            </a:r>
            <a:endParaRPr lang="es-CO" dirty="0">
              <a:solidFill>
                <a:srgbClr val="000000"/>
              </a:solidFill>
            </a:endParaRPr>
          </a:p>
          <a:p>
            <a:r>
              <a:rPr lang="es-CO" dirty="0">
                <a:solidFill>
                  <a:srgbClr val="000000"/>
                </a:solidFill>
              </a:rPr>
              <a:t/>
            </a:r>
            <a:br>
              <a:rPr lang="es-CO" dirty="0">
                <a:solidFill>
                  <a:srgbClr val="000000"/>
                </a:solidFill>
              </a:rPr>
            </a:br>
            <a:endParaRPr lang="es-CO" dirty="0">
              <a:solidFill>
                <a:srgbClr val="000000"/>
              </a:solidFill>
            </a:endParaRPr>
          </a:p>
        </p:txBody>
      </p:sp>
    </p:spTree>
    <p:extLst>
      <p:ext uri="{BB962C8B-B14F-4D97-AF65-F5344CB8AC3E}">
        <p14:creationId xmlns:p14="http://schemas.microsoft.com/office/powerpoint/2010/main" val="3454785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98248" y="362231"/>
            <a:ext cx="8492603" cy="1077218"/>
          </a:xfrm>
          <a:prstGeom prst="rect">
            <a:avLst/>
          </a:prstGeom>
        </p:spPr>
        <p:txBody>
          <a:bodyPr wrap="square">
            <a:spAutoFit/>
          </a:bodyPr>
          <a:lstStyle/>
          <a:p>
            <a:r>
              <a:rPr lang="es-CO" sz="3200" b="1" i="0" u="none" strike="noStrike" dirty="0">
                <a:solidFill>
                  <a:srgbClr val="37BADD"/>
                </a:solidFill>
                <a:effectLst/>
                <a:latin typeface="Rubik"/>
              </a:rPr>
              <a:t>Línea Transformación Educativa y Cultural</a:t>
            </a:r>
          </a:p>
          <a:p>
            <a:r>
              <a:rPr lang="es-CO" sz="3200" b="1" dirty="0">
                <a:solidFill>
                  <a:srgbClr val="37BADD"/>
                </a:solidFill>
                <a:latin typeface="Rubik"/>
              </a:rPr>
              <a:t>Medios Propios</a:t>
            </a:r>
            <a:endParaRPr lang="es-CO" sz="3200" dirty="0"/>
          </a:p>
        </p:txBody>
      </p:sp>
      <p:pic>
        <p:nvPicPr>
          <p:cNvPr id="4" name="Imagen 3">
            <a:extLst>
              <a:ext uri="{FF2B5EF4-FFF2-40B4-BE49-F238E27FC236}">
                <a16:creationId xmlns:a16="http://schemas.microsoft.com/office/drawing/2014/main" xmlns="" id="{C41F3592-CBE7-F941-B874-52B2B40390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954" t="23021" r="7214"/>
          <a:stretch/>
        </p:blipFill>
        <p:spPr>
          <a:xfrm>
            <a:off x="187570" y="234462"/>
            <a:ext cx="2321169" cy="1332759"/>
          </a:xfrm>
          <a:prstGeom prst="rect">
            <a:avLst/>
          </a:prstGeom>
        </p:spPr>
      </p:pic>
      <p:sp>
        <p:nvSpPr>
          <p:cNvPr id="5" name="AutoShape 225">
            <a:extLst>
              <a:ext uri="{FF2B5EF4-FFF2-40B4-BE49-F238E27FC236}">
                <a16:creationId xmlns:a16="http://schemas.microsoft.com/office/drawing/2014/main" xmlns="" id="{86BB51F0-93B9-914D-AB09-F528A76A0498}"/>
              </a:ext>
            </a:extLst>
          </p:cNvPr>
          <p:cNvSpPr>
            <a:spLocks noChangeAspect="1" noEditPoints="1" noChangeArrowheads="1" noChangeShapeType="1" noTextEdit="1"/>
          </p:cNvSpPr>
          <p:nvPr/>
        </p:nvSpPr>
        <p:spPr bwMode="auto">
          <a:xfrm rot="5400000">
            <a:off x="10446067" y="5112068"/>
            <a:ext cx="1626870" cy="1864995"/>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1208 h 2937"/>
              <a:gd name="T51" fmla="+- 0 19962 19038"/>
              <a:gd name="T52" fmla="*/ T51 w 2562"/>
              <a:gd name="T53" fmla="*/ 2400 h 2937"/>
              <a:gd name="T54" fmla="+- 0 19978 19038"/>
              <a:gd name="T55" fmla="*/ T54 w 2562"/>
              <a:gd name="T56" fmla="*/ 2414 h 2937"/>
              <a:gd name="T57" fmla="+- 0 20026 19038"/>
              <a:gd name="T58" fmla="*/ T57 w 2562"/>
              <a:gd name="T59" fmla="*/ 2448 h 2937"/>
              <a:gd name="T60" fmla="+- 0 20073 19038"/>
              <a:gd name="T61" fmla="*/ T60 w 2562"/>
              <a:gd name="T62" fmla="*/ 2417 h 2937"/>
              <a:gd name="T63" fmla="+- 0 21600 19038"/>
              <a:gd name="T64" fmla="*/ T63 w 2562"/>
              <a:gd name="T65" fmla="*/ 1208 h 2937"/>
              <a:gd name="T66" fmla="+- 0 19491 19038"/>
              <a:gd name="T67" fmla="*/ T66 w 2562"/>
              <a:gd name="T68" fmla="*/ 1889 h 2937"/>
              <a:gd name="T69" fmla="+- 0 21600 19038"/>
              <a:gd name="T70" fmla="*/ T69 w 2562"/>
              <a:gd name="T71" fmla="*/ 460 h 2937"/>
              <a:gd name="T72" fmla="+- 0 21600 19038"/>
              <a:gd name="T73" fmla="*/ T72 w 2562"/>
              <a:gd name="T74" fmla="*/ 0 h 2937"/>
              <a:gd name="T75" fmla="+- 0 19373 19038"/>
              <a:gd name="T76" fmla="*/ T75 w 2562"/>
              <a:gd name="T77" fmla="*/ 1540 h 2937"/>
              <a:gd name="T78" fmla="+- 0 19321 19038"/>
              <a:gd name="T79" fmla="*/ T78 w 2562"/>
              <a:gd name="T80" fmla="*/ 1590 h 2937"/>
              <a:gd name="T81" fmla="+- 0 19350 19038"/>
              <a:gd name="T82" fmla="*/ T81 w 2562"/>
              <a:gd name="T83" fmla="*/ 1658 h 2937"/>
              <a:gd name="T84" fmla="+- 0 19354 19038"/>
              <a:gd name="T85" fmla="*/ T84 w 2562"/>
              <a:gd name="T86" fmla="*/ 1663 h 2937"/>
              <a:gd name="T87" fmla="+- 0 21600 19038"/>
              <a:gd name="T88" fmla="*/ T87 w 2562"/>
              <a:gd name="T89" fmla="*/ 36 h 2937"/>
              <a:gd name="T90" fmla="+- 0 21600 19038"/>
              <a:gd name="T91" fmla="*/ T90 w 2562"/>
              <a:gd name="T92" fmla="*/ 2479 h 2937"/>
              <a:gd name="T93" fmla="+- 0 21005 19038"/>
              <a:gd name="T94" fmla="*/ T93 w 2562"/>
              <a:gd name="T95" fmla="*/ 2919 h 2937"/>
              <a:gd name="T96" fmla="+- 0 21033 19038"/>
              <a:gd name="T97" fmla="*/ T96 w 2562"/>
              <a:gd name="T98" fmla="*/ 2925 h 2937"/>
              <a:gd name="T99" fmla="+- 0 21073 19038"/>
              <a:gd name="T100" fmla="*/ T99 w 2562"/>
              <a:gd name="T101" fmla="*/ 2937 h 2937"/>
              <a:gd name="T102" fmla="+- 0 21117 19038"/>
              <a:gd name="T103" fmla="*/ T102 w 2562"/>
              <a:gd name="T104" fmla="*/ 2928 h 2937"/>
              <a:gd name="T105" fmla="+- 0 21600 19038"/>
              <a:gd name="T106" fmla="*/ T105 w 2562"/>
              <a:gd name="T107" fmla="*/ 2580 h 2937"/>
              <a:gd name="T108" fmla="+- 0 21600 19038"/>
              <a:gd name="T109" fmla="*/ T108 w 2562"/>
              <a:gd name="T110" fmla="*/ 2050 h 2937"/>
              <a:gd name="T111" fmla="+- 0 20598 19038"/>
              <a:gd name="T112" fmla="*/ T111 w 2562"/>
              <a:gd name="T113" fmla="*/ 2787 h 2937"/>
              <a:gd name="T114" fmla="+- 0 20621 19038"/>
              <a:gd name="T115" fmla="*/ T114 w 2562"/>
              <a:gd name="T116" fmla="*/ 2796 h 2937"/>
              <a:gd name="T117" fmla="+- 0 20657 19038"/>
              <a:gd name="T118" fmla="*/ T117 w 2562"/>
              <a:gd name="T119" fmla="*/ 2812 h 2937"/>
              <a:gd name="T120" fmla="+- 0 20703 19038"/>
              <a:gd name="T121" fmla="*/ T120 w 2562"/>
              <a:gd name="T122" fmla="*/ 2805 h 2937"/>
              <a:gd name="T123" fmla="+- 0 21600 19038"/>
              <a:gd name="T124" fmla="*/ T123 w 2562"/>
              <a:gd name="T125" fmla="*/ 2158 h 2937"/>
              <a:gd name="T126" fmla="+- 0 21600 19038"/>
              <a:gd name="T127" fmla="*/ T126 w 2562"/>
              <a:gd name="T128" fmla="*/ 1630 h 2937"/>
              <a:gd name="T129" fmla="+- 0 20257 19038"/>
              <a:gd name="T130" fmla="*/ T129 w 2562"/>
              <a:gd name="T131" fmla="*/ 2612 h 2937"/>
              <a:gd name="T132" fmla="+- 0 20280 19038"/>
              <a:gd name="T133" fmla="*/ T132 w 2562"/>
              <a:gd name="T134" fmla="*/ 2627 h 2937"/>
              <a:gd name="T135" fmla="+- 0 20327 19038"/>
              <a:gd name="T136" fmla="*/ T135 w 2562"/>
              <a:gd name="T137" fmla="*/ 2645 h 2937"/>
              <a:gd name="T138" fmla="+- 0 20375 19038"/>
              <a:gd name="T139" fmla="*/ T138 w 2562"/>
              <a:gd name="T140" fmla="*/ 2623 h 2937"/>
              <a:gd name="T141" fmla="+- 0 21600 19038"/>
              <a:gd name="T142" fmla="*/ T141 w 2562"/>
              <a:gd name="T143" fmla="*/ 1630 h 2937"/>
              <a:gd name="T144" fmla="+- 0 19704 19038"/>
              <a:gd name="T145" fmla="*/ T144 w 2562"/>
              <a:gd name="T146" fmla="*/ 2155 h 2937"/>
              <a:gd name="T147" fmla="+- 0 21600 19038"/>
              <a:gd name="T148" fmla="*/ T147 w 2562"/>
              <a:gd name="T149" fmla="*/ 880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6"/>
                </a:lnTo>
                <a:lnTo>
                  <a:pt x="2562" y="1630"/>
                </a:lnTo>
                <a:moveTo>
                  <a:pt x="2562" y="784"/>
                </a:moveTo>
                <a:lnTo>
                  <a:pt x="666" y="2155"/>
                </a:lnTo>
                <a:lnTo>
                  <a:pt x="721" y="2212"/>
                </a:lnTo>
                <a:lnTo>
                  <a:pt x="2562" y="880"/>
                </a:lnTo>
                <a:lnTo>
                  <a:pt x="2562" y="78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sp>
        <p:nvSpPr>
          <p:cNvPr id="6" name="Rectángulo 5">
            <a:extLst>
              <a:ext uri="{FF2B5EF4-FFF2-40B4-BE49-F238E27FC236}">
                <a16:creationId xmlns:a16="http://schemas.microsoft.com/office/drawing/2014/main" xmlns="" id="{6FBB5D93-13A3-4641-A186-3C99E71A47BA}"/>
              </a:ext>
            </a:extLst>
          </p:cNvPr>
          <p:cNvSpPr/>
          <p:nvPr/>
        </p:nvSpPr>
        <p:spPr>
          <a:xfrm>
            <a:off x="2798249" y="1567221"/>
            <a:ext cx="7641101" cy="5078313"/>
          </a:xfrm>
          <a:prstGeom prst="rect">
            <a:avLst/>
          </a:prstGeom>
        </p:spPr>
        <p:txBody>
          <a:bodyPr wrap="square">
            <a:spAutoFit/>
          </a:bodyPr>
          <a:lstStyle/>
          <a:p>
            <a:r>
              <a:rPr lang="es-ES_tradnl" b="1" dirty="0">
                <a:solidFill>
                  <a:srgbClr val="000000"/>
                </a:solidFill>
                <a:latin typeface="Arial" panose="020B0604020202020204" pitchFamily="34" charset="0"/>
                <a:ea typeface="Calibri" panose="020F0502020204030204" pitchFamily="34" charset="0"/>
                <a:cs typeface="Times New Roman" panose="02020603050405020304" pitchFamily="18" charset="0"/>
              </a:rPr>
              <a:t>Acciones Radio</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457200"/>
            <a:r>
              <a:rPr lang="es-ES_tradnl"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b="1" dirty="0">
                <a:solidFill>
                  <a:srgbClr val="000000"/>
                </a:solidFill>
                <a:latin typeface="Arial" panose="020B0604020202020204" pitchFamily="34" charset="0"/>
                <a:ea typeface="Calibri" panose="020F0502020204030204" pitchFamily="34" charset="0"/>
                <a:cs typeface="Times New Roman" panose="02020603050405020304" pitchFamily="18" charset="0"/>
              </a:rPr>
              <a:t>Informes:</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457200"/>
            <a:r>
              <a:rPr lang="es-ES_tradnl" dirty="0">
                <a:solidFill>
                  <a:srgbClr val="000000"/>
                </a:solidFill>
                <a:latin typeface="Arial" panose="020B0604020202020204" pitchFamily="34" charset="0"/>
                <a:ea typeface="Calibri" panose="020F0502020204030204" pitchFamily="34" charset="0"/>
                <a:cs typeface="Times New Roman" panose="02020603050405020304" pitchFamily="18" charset="0"/>
              </a:rPr>
              <a:t>Martes 8: Testimonio de una beneficiaria de Buen Comienzo</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457200"/>
            <a:r>
              <a:rPr lang="es-ES_tradnl"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b="1" dirty="0">
                <a:solidFill>
                  <a:srgbClr val="000000"/>
                </a:solidFill>
                <a:latin typeface="Arial" panose="020B0604020202020204" pitchFamily="34" charset="0"/>
                <a:ea typeface="Calibri" panose="020F0502020204030204" pitchFamily="34" charset="0"/>
                <a:cs typeface="Times New Roman" panose="02020603050405020304" pitchFamily="18" charset="0"/>
              </a:rPr>
              <a:t>Acciones Web:</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dirty="0">
                <a:solidFill>
                  <a:srgbClr val="000000"/>
                </a:solidFill>
                <a:latin typeface="Arial" panose="020B0604020202020204" pitchFamily="34" charset="0"/>
                <a:ea typeface="Calibri" panose="020F0502020204030204" pitchFamily="34" charset="0"/>
                <a:cs typeface="Times New Roman" panose="02020603050405020304" pitchFamily="18" charset="0"/>
              </a:rPr>
              <a:t>Nota buen comienzo historia del programa y un beneficiario: </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dirty="0">
                <a:solidFill>
                  <a:srgbClr val="000000"/>
                </a:solidFill>
                <a:latin typeface="Arial" panose="020B0604020202020204" pitchFamily="34" charset="0"/>
                <a:ea typeface="Calibri" panose="020F0502020204030204" pitchFamily="34" charset="0"/>
                <a:cs typeface="Times New Roman" panose="02020603050405020304" pitchFamily="18" charset="0"/>
              </a:rPr>
              <a:t>Nota buen comienzo beneficiario: </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s-ES_tradnl" dirty="0">
                <a:solidFill>
                  <a:srgbClr val="000000"/>
                </a:solidFill>
                <a:latin typeface="Arial" panose="020B0604020202020204" pitchFamily="34" charset="0"/>
                <a:ea typeface="Calibri" panose="020F0502020204030204" pitchFamily="34" charset="0"/>
                <a:cs typeface="Arial" panose="020B0604020202020204" pitchFamily="34" charset="0"/>
              </a:rPr>
              <a:t>Se entrega a redes hoy viernes.</a:t>
            </a:r>
            <a:endParaRPr lang="es-CO" dirty="0">
              <a:latin typeface="Calibri" panose="020F0502020204030204" pitchFamily="34" charset="0"/>
              <a:ea typeface="Calibri" panose="020F0502020204030204" pitchFamily="34" charset="0"/>
              <a:cs typeface="Arial" panose="020B0604020202020204" pitchFamily="34" charset="0"/>
            </a:endParaRPr>
          </a:p>
          <a:p>
            <a:r>
              <a:rPr lang="es-ES_tradnl" i="1" dirty="0">
                <a:solidFill>
                  <a:srgbClr val="000000"/>
                </a:solidFill>
                <a:latin typeface="Arial" panose="020B0604020202020204" pitchFamily="34" charset="0"/>
                <a:ea typeface="Calibri" panose="020F0502020204030204" pitchFamily="34" charset="0"/>
                <a:cs typeface="Times New Roman" panose="02020603050405020304" pitchFamily="18" charset="0"/>
              </a:rPr>
              <a:t>*Solo les debo enlaces</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Semana del 14 al 18 de septiembre</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Zona central: </a:t>
            </a:r>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Tenemos dos opciones</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Opción 1: Transformación educativa desde la educación superior</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Vocero:</a:t>
            </a:r>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Sapiencia</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Posible salida:</a:t>
            </a:r>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lunes 14</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078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98249" y="362231"/>
            <a:ext cx="8413090" cy="1096993"/>
          </a:xfrm>
          <a:prstGeom prst="rect">
            <a:avLst/>
          </a:prstGeom>
        </p:spPr>
        <p:txBody>
          <a:bodyPr wrap="square">
            <a:spAutoFit/>
          </a:bodyPr>
          <a:lstStyle/>
          <a:p>
            <a:r>
              <a:rPr lang="es-CO" sz="3200" b="1" i="0" u="none" strike="noStrike" dirty="0">
                <a:solidFill>
                  <a:srgbClr val="37BADD"/>
                </a:solidFill>
                <a:effectLst/>
                <a:latin typeface="Rubik"/>
              </a:rPr>
              <a:t>Línea Transformación Educativa y Cultural</a:t>
            </a:r>
          </a:p>
          <a:p>
            <a:r>
              <a:rPr lang="es-CO" sz="3200" b="1" dirty="0">
                <a:solidFill>
                  <a:srgbClr val="37BADD"/>
                </a:solidFill>
                <a:latin typeface="Rubik"/>
              </a:rPr>
              <a:t>Medios Propios</a:t>
            </a:r>
            <a:endParaRPr lang="es-CO" sz="3200" dirty="0"/>
          </a:p>
        </p:txBody>
      </p:sp>
      <p:pic>
        <p:nvPicPr>
          <p:cNvPr id="4" name="Imagen 3">
            <a:extLst>
              <a:ext uri="{FF2B5EF4-FFF2-40B4-BE49-F238E27FC236}">
                <a16:creationId xmlns:a16="http://schemas.microsoft.com/office/drawing/2014/main" xmlns="" id="{C41F3592-CBE7-F941-B874-52B2B40390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954" t="23021" r="7214"/>
          <a:stretch/>
        </p:blipFill>
        <p:spPr>
          <a:xfrm>
            <a:off x="187570" y="234462"/>
            <a:ext cx="2321169" cy="1332759"/>
          </a:xfrm>
          <a:prstGeom prst="rect">
            <a:avLst/>
          </a:prstGeom>
        </p:spPr>
      </p:pic>
      <p:sp>
        <p:nvSpPr>
          <p:cNvPr id="5" name="AutoShape 225">
            <a:extLst>
              <a:ext uri="{FF2B5EF4-FFF2-40B4-BE49-F238E27FC236}">
                <a16:creationId xmlns:a16="http://schemas.microsoft.com/office/drawing/2014/main" xmlns="" id="{86BB51F0-93B9-914D-AB09-F528A76A0498}"/>
              </a:ext>
            </a:extLst>
          </p:cNvPr>
          <p:cNvSpPr>
            <a:spLocks noChangeAspect="1" noEditPoints="1" noChangeArrowheads="1" noChangeShapeType="1" noTextEdit="1"/>
          </p:cNvSpPr>
          <p:nvPr/>
        </p:nvSpPr>
        <p:spPr bwMode="auto">
          <a:xfrm rot="5400000">
            <a:off x="10446067" y="5112068"/>
            <a:ext cx="1626870" cy="1864995"/>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1208 h 2937"/>
              <a:gd name="T51" fmla="+- 0 19962 19038"/>
              <a:gd name="T52" fmla="*/ T51 w 2562"/>
              <a:gd name="T53" fmla="*/ 2400 h 2937"/>
              <a:gd name="T54" fmla="+- 0 19978 19038"/>
              <a:gd name="T55" fmla="*/ T54 w 2562"/>
              <a:gd name="T56" fmla="*/ 2414 h 2937"/>
              <a:gd name="T57" fmla="+- 0 20026 19038"/>
              <a:gd name="T58" fmla="*/ T57 w 2562"/>
              <a:gd name="T59" fmla="*/ 2448 h 2937"/>
              <a:gd name="T60" fmla="+- 0 20073 19038"/>
              <a:gd name="T61" fmla="*/ T60 w 2562"/>
              <a:gd name="T62" fmla="*/ 2417 h 2937"/>
              <a:gd name="T63" fmla="+- 0 21600 19038"/>
              <a:gd name="T64" fmla="*/ T63 w 2562"/>
              <a:gd name="T65" fmla="*/ 1208 h 2937"/>
              <a:gd name="T66" fmla="+- 0 19491 19038"/>
              <a:gd name="T67" fmla="*/ T66 w 2562"/>
              <a:gd name="T68" fmla="*/ 1889 h 2937"/>
              <a:gd name="T69" fmla="+- 0 21600 19038"/>
              <a:gd name="T70" fmla="*/ T69 w 2562"/>
              <a:gd name="T71" fmla="*/ 460 h 2937"/>
              <a:gd name="T72" fmla="+- 0 21600 19038"/>
              <a:gd name="T73" fmla="*/ T72 w 2562"/>
              <a:gd name="T74" fmla="*/ 0 h 2937"/>
              <a:gd name="T75" fmla="+- 0 19373 19038"/>
              <a:gd name="T76" fmla="*/ T75 w 2562"/>
              <a:gd name="T77" fmla="*/ 1540 h 2937"/>
              <a:gd name="T78" fmla="+- 0 19321 19038"/>
              <a:gd name="T79" fmla="*/ T78 w 2562"/>
              <a:gd name="T80" fmla="*/ 1590 h 2937"/>
              <a:gd name="T81" fmla="+- 0 19350 19038"/>
              <a:gd name="T82" fmla="*/ T81 w 2562"/>
              <a:gd name="T83" fmla="*/ 1658 h 2937"/>
              <a:gd name="T84" fmla="+- 0 19354 19038"/>
              <a:gd name="T85" fmla="*/ T84 w 2562"/>
              <a:gd name="T86" fmla="*/ 1663 h 2937"/>
              <a:gd name="T87" fmla="+- 0 21600 19038"/>
              <a:gd name="T88" fmla="*/ T87 w 2562"/>
              <a:gd name="T89" fmla="*/ 36 h 2937"/>
              <a:gd name="T90" fmla="+- 0 21600 19038"/>
              <a:gd name="T91" fmla="*/ T90 w 2562"/>
              <a:gd name="T92" fmla="*/ 2479 h 2937"/>
              <a:gd name="T93" fmla="+- 0 21005 19038"/>
              <a:gd name="T94" fmla="*/ T93 w 2562"/>
              <a:gd name="T95" fmla="*/ 2919 h 2937"/>
              <a:gd name="T96" fmla="+- 0 21033 19038"/>
              <a:gd name="T97" fmla="*/ T96 w 2562"/>
              <a:gd name="T98" fmla="*/ 2925 h 2937"/>
              <a:gd name="T99" fmla="+- 0 21073 19038"/>
              <a:gd name="T100" fmla="*/ T99 w 2562"/>
              <a:gd name="T101" fmla="*/ 2937 h 2937"/>
              <a:gd name="T102" fmla="+- 0 21117 19038"/>
              <a:gd name="T103" fmla="*/ T102 w 2562"/>
              <a:gd name="T104" fmla="*/ 2928 h 2937"/>
              <a:gd name="T105" fmla="+- 0 21600 19038"/>
              <a:gd name="T106" fmla="*/ T105 w 2562"/>
              <a:gd name="T107" fmla="*/ 2580 h 2937"/>
              <a:gd name="T108" fmla="+- 0 21600 19038"/>
              <a:gd name="T109" fmla="*/ T108 w 2562"/>
              <a:gd name="T110" fmla="*/ 2050 h 2937"/>
              <a:gd name="T111" fmla="+- 0 20598 19038"/>
              <a:gd name="T112" fmla="*/ T111 w 2562"/>
              <a:gd name="T113" fmla="*/ 2787 h 2937"/>
              <a:gd name="T114" fmla="+- 0 20621 19038"/>
              <a:gd name="T115" fmla="*/ T114 w 2562"/>
              <a:gd name="T116" fmla="*/ 2796 h 2937"/>
              <a:gd name="T117" fmla="+- 0 20657 19038"/>
              <a:gd name="T118" fmla="*/ T117 w 2562"/>
              <a:gd name="T119" fmla="*/ 2812 h 2937"/>
              <a:gd name="T120" fmla="+- 0 20703 19038"/>
              <a:gd name="T121" fmla="*/ T120 w 2562"/>
              <a:gd name="T122" fmla="*/ 2805 h 2937"/>
              <a:gd name="T123" fmla="+- 0 21600 19038"/>
              <a:gd name="T124" fmla="*/ T123 w 2562"/>
              <a:gd name="T125" fmla="*/ 2158 h 2937"/>
              <a:gd name="T126" fmla="+- 0 21600 19038"/>
              <a:gd name="T127" fmla="*/ T126 w 2562"/>
              <a:gd name="T128" fmla="*/ 1630 h 2937"/>
              <a:gd name="T129" fmla="+- 0 20257 19038"/>
              <a:gd name="T130" fmla="*/ T129 w 2562"/>
              <a:gd name="T131" fmla="*/ 2612 h 2937"/>
              <a:gd name="T132" fmla="+- 0 20280 19038"/>
              <a:gd name="T133" fmla="*/ T132 w 2562"/>
              <a:gd name="T134" fmla="*/ 2627 h 2937"/>
              <a:gd name="T135" fmla="+- 0 20327 19038"/>
              <a:gd name="T136" fmla="*/ T135 w 2562"/>
              <a:gd name="T137" fmla="*/ 2645 h 2937"/>
              <a:gd name="T138" fmla="+- 0 20375 19038"/>
              <a:gd name="T139" fmla="*/ T138 w 2562"/>
              <a:gd name="T140" fmla="*/ 2623 h 2937"/>
              <a:gd name="T141" fmla="+- 0 21600 19038"/>
              <a:gd name="T142" fmla="*/ T141 w 2562"/>
              <a:gd name="T143" fmla="*/ 1630 h 2937"/>
              <a:gd name="T144" fmla="+- 0 19704 19038"/>
              <a:gd name="T145" fmla="*/ T144 w 2562"/>
              <a:gd name="T146" fmla="*/ 2155 h 2937"/>
              <a:gd name="T147" fmla="+- 0 21600 19038"/>
              <a:gd name="T148" fmla="*/ T147 w 2562"/>
              <a:gd name="T149" fmla="*/ 880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6"/>
                </a:lnTo>
                <a:lnTo>
                  <a:pt x="2562" y="1630"/>
                </a:lnTo>
                <a:moveTo>
                  <a:pt x="2562" y="784"/>
                </a:moveTo>
                <a:lnTo>
                  <a:pt x="666" y="2155"/>
                </a:lnTo>
                <a:lnTo>
                  <a:pt x="721" y="2212"/>
                </a:lnTo>
                <a:lnTo>
                  <a:pt x="2562" y="880"/>
                </a:lnTo>
                <a:lnTo>
                  <a:pt x="2562" y="78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sp>
        <p:nvSpPr>
          <p:cNvPr id="6" name="Rectángulo 5">
            <a:extLst>
              <a:ext uri="{FF2B5EF4-FFF2-40B4-BE49-F238E27FC236}">
                <a16:creationId xmlns:a16="http://schemas.microsoft.com/office/drawing/2014/main" xmlns="" id="{B8D0BAE8-2C6A-0C4F-A353-B77D547FDFA2}"/>
              </a:ext>
            </a:extLst>
          </p:cNvPr>
          <p:cNvSpPr/>
          <p:nvPr/>
        </p:nvSpPr>
        <p:spPr>
          <a:xfrm>
            <a:off x="2798249" y="1459225"/>
            <a:ext cx="7528755" cy="5909310"/>
          </a:xfrm>
          <a:prstGeom prst="rect">
            <a:avLst/>
          </a:prstGeom>
        </p:spPr>
        <p:txBody>
          <a:bodyPr wrap="square">
            <a:spAutoFit/>
          </a:bodyPr>
          <a:lstStyle/>
          <a:p>
            <a:r>
              <a:rPr lang="es-ES_tradnl"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Portal: </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*Nota escrita con fotos:  </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Opción 1: Transformación educativa desde la educación superior</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Vocero: Chaparro</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Opción 2: A qué le apunta la transformación educativa según el Plan de Desarrollo Medellín Futuro. </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Vocero: La </a:t>
            </a:r>
            <a:r>
              <a:rPr lang="es-ES_tradnl"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secre</a:t>
            </a:r>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de educación </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ambos temas, incluir validador (estudiante o profe)</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*PENDIENTE </a:t>
            </a:r>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por definir cuál de los dos temas saldría.</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Audiovisual: Beneficiario (s) de Matrícula 0. Aquí la idea es que busquemos perfiles bien chéveres para contar.</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Luz Adriana de Sapiencia nos apoya. </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Zona Central: </a:t>
            </a:r>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Importancia de la creación de Aulas Seguras y amigables, educación diversa y promoción de la inclusión y resolución de conflictos. </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Vocera: Secretaria de Educación</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Posible salida:</a:t>
            </a:r>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miércoles 16</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785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256288" y="223313"/>
            <a:ext cx="8608254" cy="584775"/>
          </a:xfrm>
          <a:prstGeom prst="rect">
            <a:avLst/>
          </a:prstGeom>
        </p:spPr>
        <p:txBody>
          <a:bodyPr wrap="none">
            <a:spAutoFit/>
          </a:bodyPr>
          <a:lstStyle/>
          <a:p>
            <a:r>
              <a:rPr lang="es-CO" sz="3200" b="1" i="0" u="none" strike="noStrike" dirty="0">
                <a:solidFill>
                  <a:srgbClr val="37BADD"/>
                </a:solidFill>
                <a:effectLst/>
                <a:latin typeface="Rubik"/>
              </a:rPr>
              <a:t>Línea Transformación Educativa y Cultural </a:t>
            </a:r>
            <a:endParaRPr lang="es-CO" sz="3200" dirty="0"/>
          </a:p>
        </p:txBody>
      </p:sp>
      <p:pic>
        <p:nvPicPr>
          <p:cNvPr id="5" name="Imagen 4">
            <a:extLst>
              <a:ext uri="{FF2B5EF4-FFF2-40B4-BE49-F238E27FC236}">
                <a16:creationId xmlns:a16="http://schemas.microsoft.com/office/drawing/2014/main" xmlns="" id="{1A9A31A3-B56F-2A4E-B7A2-E9B974F53653}"/>
              </a:ext>
            </a:extLst>
          </p:cNvPr>
          <p:cNvPicPr>
            <a:picLocks noChangeAspect="1"/>
          </p:cNvPicPr>
          <p:nvPr/>
        </p:nvPicPr>
        <p:blipFill rotWithShape="1">
          <a:blip r:embed="rId2">
            <a:extLst>
              <a:ext uri="{28A0092B-C50C-407E-A947-70E740481C1C}">
                <a14:useLocalDpi xmlns:a14="http://schemas.microsoft.com/office/drawing/2010/main" val="0"/>
              </a:ext>
            </a:extLst>
          </a:blip>
          <a:srcRect t="24693" b="29671"/>
          <a:stretch/>
        </p:blipFill>
        <p:spPr>
          <a:xfrm>
            <a:off x="4622273" y="919746"/>
            <a:ext cx="2753673" cy="2726324"/>
          </a:xfrm>
          <a:prstGeom prst="rect">
            <a:avLst/>
          </a:prstGeom>
        </p:spPr>
      </p:pic>
      <p:pic>
        <p:nvPicPr>
          <p:cNvPr id="8" name="Imagen 7">
            <a:extLst>
              <a:ext uri="{FF2B5EF4-FFF2-40B4-BE49-F238E27FC236}">
                <a16:creationId xmlns:a16="http://schemas.microsoft.com/office/drawing/2014/main" xmlns="" id="{4A73A4B9-15E8-EB43-AC37-E61A4CA0C7B0}"/>
              </a:ext>
            </a:extLst>
          </p:cNvPr>
          <p:cNvPicPr>
            <a:picLocks noChangeAspect="1"/>
          </p:cNvPicPr>
          <p:nvPr/>
        </p:nvPicPr>
        <p:blipFill rotWithShape="1">
          <a:blip r:embed="rId3">
            <a:extLst>
              <a:ext uri="{28A0092B-C50C-407E-A947-70E740481C1C}">
                <a14:useLocalDpi xmlns:a14="http://schemas.microsoft.com/office/drawing/2010/main" val="0"/>
              </a:ext>
            </a:extLst>
          </a:blip>
          <a:srcRect t="23714" b="30154"/>
          <a:stretch/>
        </p:blipFill>
        <p:spPr>
          <a:xfrm>
            <a:off x="7771184" y="890146"/>
            <a:ext cx="2753674" cy="2755924"/>
          </a:xfrm>
          <a:prstGeom prst="rect">
            <a:avLst/>
          </a:prstGeom>
        </p:spPr>
      </p:pic>
      <p:pic>
        <p:nvPicPr>
          <p:cNvPr id="12" name="Imagen 11">
            <a:extLst>
              <a:ext uri="{FF2B5EF4-FFF2-40B4-BE49-F238E27FC236}">
                <a16:creationId xmlns:a16="http://schemas.microsoft.com/office/drawing/2014/main" xmlns="" id="{C8C96658-BE0D-B547-81CF-04C2D0BE7F8E}"/>
              </a:ext>
            </a:extLst>
          </p:cNvPr>
          <p:cNvPicPr>
            <a:picLocks noChangeAspect="1"/>
          </p:cNvPicPr>
          <p:nvPr/>
        </p:nvPicPr>
        <p:blipFill rotWithShape="1">
          <a:blip r:embed="rId4">
            <a:extLst>
              <a:ext uri="{28A0092B-C50C-407E-A947-70E740481C1C}">
                <a14:useLocalDpi xmlns:a14="http://schemas.microsoft.com/office/drawing/2010/main" val="0"/>
              </a:ext>
            </a:extLst>
          </a:blip>
          <a:srcRect t="27614" b="27273"/>
          <a:stretch/>
        </p:blipFill>
        <p:spPr>
          <a:xfrm>
            <a:off x="1467989" y="949346"/>
            <a:ext cx="2785550" cy="2726324"/>
          </a:xfrm>
          <a:prstGeom prst="rect">
            <a:avLst/>
          </a:prstGeom>
        </p:spPr>
      </p:pic>
      <p:pic>
        <p:nvPicPr>
          <p:cNvPr id="16" name="Imagen 15">
            <a:extLst>
              <a:ext uri="{FF2B5EF4-FFF2-40B4-BE49-F238E27FC236}">
                <a16:creationId xmlns:a16="http://schemas.microsoft.com/office/drawing/2014/main" xmlns="" id="{409A8B45-9256-1741-9513-930C66B3E15F}"/>
              </a:ext>
            </a:extLst>
          </p:cNvPr>
          <p:cNvPicPr>
            <a:picLocks noChangeAspect="1"/>
          </p:cNvPicPr>
          <p:nvPr/>
        </p:nvPicPr>
        <p:blipFill rotWithShape="1">
          <a:blip r:embed="rId5">
            <a:extLst>
              <a:ext uri="{28A0092B-C50C-407E-A947-70E740481C1C}">
                <a14:useLocalDpi xmlns:a14="http://schemas.microsoft.com/office/drawing/2010/main" val="0"/>
              </a:ext>
            </a:extLst>
          </a:blip>
          <a:srcRect t="28225" b="26581"/>
          <a:stretch/>
        </p:blipFill>
        <p:spPr>
          <a:xfrm>
            <a:off x="1428233" y="3874450"/>
            <a:ext cx="2785550" cy="2731228"/>
          </a:xfrm>
          <a:prstGeom prst="rect">
            <a:avLst/>
          </a:prstGeom>
        </p:spPr>
      </p:pic>
      <p:pic>
        <p:nvPicPr>
          <p:cNvPr id="19" name="Imagen 18">
            <a:extLst>
              <a:ext uri="{FF2B5EF4-FFF2-40B4-BE49-F238E27FC236}">
                <a16:creationId xmlns:a16="http://schemas.microsoft.com/office/drawing/2014/main" xmlns="" id="{E842832F-1261-BC43-B834-3B248BDC956F}"/>
              </a:ext>
            </a:extLst>
          </p:cNvPr>
          <p:cNvPicPr>
            <a:picLocks noChangeAspect="1"/>
          </p:cNvPicPr>
          <p:nvPr/>
        </p:nvPicPr>
        <p:blipFill rotWithShape="1">
          <a:blip r:embed="rId6">
            <a:extLst>
              <a:ext uri="{28A0092B-C50C-407E-A947-70E740481C1C}">
                <a14:useLocalDpi xmlns:a14="http://schemas.microsoft.com/office/drawing/2010/main" val="0"/>
              </a:ext>
            </a:extLst>
          </a:blip>
          <a:srcRect t="26667" b="28220"/>
          <a:stretch/>
        </p:blipFill>
        <p:spPr>
          <a:xfrm>
            <a:off x="7757933" y="3886024"/>
            <a:ext cx="2790560" cy="2731228"/>
          </a:xfrm>
          <a:prstGeom prst="rect">
            <a:avLst/>
          </a:prstGeom>
        </p:spPr>
      </p:pic>
      <p:pic>
        <p:nvPicPr>
          <p:cNvPr id="21" name="Imagen 20">
            <a:extLst>
              <a:ext uri="{FF2B5EF4-FFF2-40B4-BE49-F238E27FC236}">
                <a16:creationId xmlns:a16="http://schemas.microsoft.com/office/drawing/2014/main" xmlns="" id="{36834A41-6509-FB41-8382-5246F1A095D8}"/>
              </a:ext>
            </a:extLst>
          </p:cNvPr>
          <p:cNvPicPr>
            <a:picLocks noChangeAspect="1"/>
          </p:cNvPicPr>
          <p:nvPr/>
        </p:nvPicPr>
        <p:blipFill rotWithShape="1">
          <a:blip r:embed="rId7">
            <a:extLst>
              <a:ext uri="{28A0092B-C50C-407E-A947-70E740481C1C}">
                <a14:useLocalDpi xmlns:a14="http://schemas.microsoft.com/office/drawing/2010/main" val="0"/>
              </a:ext>
            </a:extLst>
          </a:blip>
          <a:srcRect t="23575" b="30465"/>
          <a:stretch/>
        </p:blipFill>
        <p:spPr>
          <a:xfrm>
            <a:off x="4622272" y="3850492"/>
            <a:ext cx="2785550" cy="2777466"/>
          </a:xfrm>
          <a:prstGeom prst="rect">
            <a:avLst/>
          </a:prstGeom>
        </p:spPr>
      </p:pic>
    </p:spTree>
    <p:extLst>
      <p:ext uri="{BB962C8B-B14F-4D97-AF65-F5344CB8AC3E}">
        <p14:creationId xmlns:p14="http://schemas.microsoft.com/office/powerpoint/2010/main" val="53339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98248" y="362231"/>
            <a:ext cx="8505855" cy="1082255"/>
          </a:xfrm>
          <a:prstGeom prst="rect">
            <a:avLst/>
          </a:prstGeom>
        </p:spPr>
        <p:txBody>
          <a:bodyPr wrap="square">
            <a:spAutoFit/>
          </a:bodyPr>
          <a:lstStyle/>
          <a:p>
            <a:r>
              <a:rPr lang="es-CO" sz="3200" b="1" i="0" u="none" strike="noStrike" dirty="0">
                <a:solidFill>
                  <a:srgbClr val="37BADD"/>
                </a:solidFill>
                <a:effectLst/>
                <a:latin typeface="Rubik"/>
              </a:rPr>
              <a:t>Línea Transformación Educativa y Cultural</a:t>
            </a:r>
          </a:p>
          <a:p>
            <a:r>
              <a:rPr lang="es-CO" sz="3200" b="1" dirty="0">
                <a:solidFill>
                  <a:srgbClr val="37BADD"/>
                </a:solidFill>
                <a:latin typeface="Rubik"/>
              </a:rPr>
              <a:t>Medios Propios</a:t>
            </a:r>
            <a:endParaRPr lang="es-CO" sz="3200" dirty="0"/>
          </a:p>
        </p:txBody>
      </p:sp>
      <p:pic>
        <p:nvPicPr>
          <p:cNvPr id="4" name="Imagen 3">
            <a:extLst>
              <a:ext uri="{FF2B5EF4-FFF2-40B4-BE49-F238E27FC236}">
                <a16:creationId xmlns:a16="http://schemas.microsoft.com/office/drawing/2014/main" xmlns="" id="{C41F3592-CBE7-F941-B874-52B2B40390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954" t="23021" r="7214"/>
          <a:stretch/>
        </p:blipFill>
        <p:spPr>
          <a:xfrm>
            <a:off x="187570" y="234462"/>
            <a:ext cx="2321169" cy="1332759"/>
          </a:xfrm>
          <a:prstGeom prst="rect">
            <a:avLst/>
          </a:prstGeom>
        </p:spPr>
      </p:pic>
      <p:sp>
        <p:nvSpPr>
          <p:cNvPr id="5" name="AutoShape 225">
            <a:extLst>
              <a:ext uri="{FF2B5EF4-FFF2-40B4-BE49-F238E27FC236}">
                <a16:creationId xmlns:a16="http://schemas.microsoft.com/office/drawing/2014/main" xmlns="" id="{86BB51F0-93B9-914D-AB09-F528A76A0498}"/>
              </a:ext>
            </a:extLst>
          </p:cNvPr>
          <p:cNvSpPr>
            <a:spLocks noChangeAspect="1" noEditPoints="1" noChangeArrowheads="1" noChangeShapeType="1" noTextEdit="1"/>
          </p:cNvSpPr>
          <p:nvPr/>
        </p:nvSpPr>
        <p:spPr bwMode="auto">
          <a:xfrm rot="5400000">
            <a:off x="10446067" y="5112068"/>
            <a:ext cx="1626870" cy="1864995"/>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1208 h 2937"/>
              <a:gd name="T51" fmla="+- 0 19962 19038"/>
              <a:gd name="T52" fmla="*/ T51 w 2562"/>
              <a:gd name="T53" fmla="*/ 2400 h 2937"/>
              <a:gd name="T54" fmla="+- 0 19978 19038"/>
              <a:gd name="T55" fmla="*/ T54 w 2562"/>
              <a:gd name="T56" fmla="*/ 2414 h 2937"/>
              <a:gd name="T57" fmla="+- 0 20026 19038"/>
              <a:gd name="T58" fmla="*/ T57 w 2562"/>
              <a:gd name="T59" fmla="*/ 2448 h 2937"/>
              <a:gd name="T60" fmla="+- 0 20073 19038"/>
              <a:gd name="T61" fmla="*/ T60 w 2562"/>
              <a:gd name="T62" fmla="*/ 2417 h 2937"/>
              <a:gd name="T63" fmla="+- 0 21600 19038"/>
              <a:gd name="T64" fmla="*/ T63 w 2562"/>
              <a:gd name="T65" fmla="*/ 1208 h 2937"/>
              <a:gd name="T66" fmla="+- 0 19491 19038"/>
              <a:gd name="T67" fmla="*/ T66 w 2562"/>
              <a:gd name="T68" fmla="*/ 1889 h 2937"/>
              <a:gd name="T69" fmla="+- 0 21600 19038"/>
              <a:gd name="T70" fmla="*/ T69 w 2562"/>
              <a:gd name="T71" fmla="*/ 460 h 2937"/>
              <a:gd name="T72" fmla="+- 0 21600 19038"/>
              <a:gd name="T73" fmla="*/ T72 w 2562"/>
              <a:gd name="T74" fmla="*/ 0 h 2937"/>
              <a:gd name="T75" fmla="+- 0 19373 19038"/>
              <a:gd name="T76" fmla="*/ T75 w 2562"/>
              <a:gd name="T77" fmla="*/ 1540 h 2937"/>
              <a:gd name="T78" fmla="+- 0 19321 19038"/>
              <a:gd name="T79" fmla="*/ T78 w 2562"/>
              <a:gd name="T80" fmla="*/ 1590 h 2937"/>
              <a:gd name="T81" fmla="+- 0 19350 19038"/>
              <a:gd name="T82" fmla="*/ T81 w 2562"/>
              <a:gd name="T83" fmla="*/ 1658 h 2937"/>
              <a:gd name="T84" fmla="+- 0 19354 19038"/>
              <a:gd name="T85" fmla="*/ T84 w 2562"/>
              <a:gd name="T86" fmla="*/ 1663 h 2937"/>
              <a:gd name="T87" fmla="+- 0 21600 19038"/>
              <a:gd name="T88" fmla="*/ T87 w 2562"/>
              <a:gd name="T89" fmla="*/ 36 h 2937"/>
              <a:gd name="T90" fmla="+- 0 21600 19038"/>
              <a:gd name="T91" fmla="*/ T90 w 2562"/>
              <a:gd name="T92" fmla="*/ 2479 h 2937"/>
              <a:gd name="T93" fmla="+- 0 21005 19038"/>
              <a:gd name="T94" fmla="*/ T93 w 2562"/>
              <a:gd name="T95" fmla="*/ 2919 h 2937"/>
              <a:gd name="T96" fmla="+- 0 21033 19038"/>
              <a:gd name="T97" fmla="*/ T96 w 2562"/>
              <a:gd name="T98" fmla="*/ 2925 h 2937"/>
              <a:gd name="T99" fmla="+- 0 21073 19038"/>
              <a:gd name="T100" fmla="*/ T99 w 2562"/>
              <a:gd name="T101" fmla="*/ 2937 h 2937"/>
              <a:gd name="T102" fmla="+- 0 21117 19038"/>
              <a:gd name="T103" fmla="*/ T102 w 2562"/>
              <a:gd name="T104" fmla="*/ 2928 h 2937"/>
              <a:gd name="T105" fmla="+- 0 21600 19038"/>
              <a:gd name="T106" fmla="*/ T105 w 2562"/>
              <a:gd name="T107" fmla="*/ 2580 h 2937"/>
              <a:gd name="T108" fmla="+- 0 21600 19038"/>
              <a:gd name="T109" fmla="*/ T108 w 2562"/>
              <a:gd name="T110" fmla="*/ 2050 h 2937"/>
              <a:gd name="T111" fmla="+- 0 20598 19038"/>
              <a:gd name="T112" fmla="*/ T111 w 2562"/>
              <a:gd name="T113" fmla="*/ 2787 h 2937"/>
              <a:gd name="T114" fmla="+- 0 20621 19038"/>
              <a:gd name="T115" fmla="*/ T114 w 2562"/>
              <a:gd name="T116" fmla="*/ 2796 h 2937"/>
              <a:gd name="T117" fmla="+- 0 20657 19038"/>
              <a:gd name="T118" fmla="*/ T117 w 2562"/>
              <a:gd name="T119" fmla="*/ 2812 h 2937"/>
              <a:gd name="T120" fmla="+- 0 20703 19038"/>
              <a:gd name="T121" fmla="*/ T120 w 2562"/>
              <a:gd name="T122" fmla="*/ 2805 h 2937"/>
              <a:gd name="T123" fmla="+- 0 21600 19038"/>
              <a:gd name="T124" fmla="*/ T123 w 2562"/>
              <a:gd name="T125" fmla="*/ 2158 h 2937"/>
              <a:gd name="T126" fmla="+- 0 21600 19038"/>
              <a:gd name="T127" fmla="*/ T126 w 2562"/>
              <a:gd name="T128" fmla="*/ 1630 h 2937"/>
              <a:gd name="T129" fmla="+- 0 20257 19038"/>
              <a:gd name="T130" fmla="*/ T129 w 2562"/>
              <a:gd name="T131" fmla="*/ 2612 h 2937"/>
              <a:gd name="T132" fmla="+- 0 20280 19038"/>
              <a:gd name="T133" fmla="*/ T132 w 2562"/>
              <a:gd name="T134" fmla="*/ 2627 h 2937"/>
              <a:gd name="T135" fmla="+- 0 20327 19038"/>
              <a:gd name="T136" fmla="*/ T135 w 2562"/>
              <a:gd name="T137" fmla="*/ 2645 h 2937"/>
              <a:gd name="T138" fmla="+- 0 20375 19038"/>
              <a:gd name="T139" fmla="*/ T138 w 2562"/>
              <a:gd name="T140" fmla="*/ 2623 h 2937"/>
              <a:gd name="T141" fmla="+- 0 21600 19038"/>
              <a:gd name="T142" fmla="*/ T141 w 2562"/>
              <a:gd name="T143" fmla="*/ 1630 h 2937"/>
              <a:gd name="T144" fmla="+- 0 19704 19038"/>
              <a:gd name="T145" fmla="*/ T144 w 2562"/>
              <a:gd name="T146" fmla="*/ 2155 h 2937"/>
              <a:gd name="T147" fmla="+- 0 21600 19038"/>
              <a:gd name="T148" fmla="*/ T147 w 2562"/>
              <a:gd name="T149" fmla="*/ 880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6"/>
                </a:lnTo>
                <a:lnTo>
                  <a:pt x="2562" y="1630"/>
                </a:lnTo>
                <a:moveTo>
                  <a:pt x="2562" y="784"/>
                </a:moveTo>
                <a:lnTo>
                  <a:pt x="666" y="2155"/>
                </a:lnTo>
                <a:lnTo>
                  <a:pt x="721" y="2212"/>
                </a:lnTo>
                <a:lnTo>
                  <a:pt x="2562" y="880"/>
                </a:lnTo>
                <a:lnTo>
                  <a:pt x="2562" y="78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sp>
        <p:nvSpPr>
          <p:cNvPr id="2" name="Rectángulo 1">
            <a:extLst>
              <a:ext uri="{FF2B5EF4-FFF2-40B4-BE49-F238E27FC236}">
                <a16:creationId xmlns:a16="http://schemas.microsoft.com/office/drawing/2014/main" xmlns="" id="{A75D28E3-FE72-3241-BE0E-75188ADDDD15}"/>
              </a:ext>
            </a:extLst>
          </p:cNvPr>
          <p:cNvSpPr/>
          <p:nvPr/>
        </p:nvSpPr>
        <p:spPr>
          <a:xfrm>
            <a:off x="2798249" y="1582340"/>
            <a:ext cx="6096000" cy="4247317"/>
          </a:xfrm>
          <a:prstGeom prst="rect">
            <a:avLst/>
          </a:prstGeom>
        </p:spPr>
        <p:txBody>
          <a:bodyPr>
            <a:spAutoFit/>
          </a:bodyPr>
          <a:lstStyle/>
          <a:p>
            <a:r>
              <a:rPr lang="es-ES_tradnl"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Zona Central: </a:t>
            </a:r>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Importancia de la creación de Aulas Seguras y amigables, educación diversa y promoción de la inclusión y resolución de conflictos. </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Vocera: Secretaria de Educación</a:t>
            </a:r>
            <a:endParaRPr lang="es-CO" dirty="0">
              <a:latin typeface="Calibri" panose="020F0502020204030204" pitchFamily="34" charset="0"/>
              <a:ea typeface="Calibri" panose="020F0502020204030204" pitchFamily="34" charset="0"/>
              <a:cs typeface="Times New Roman" panose="02020603050405020304" pitchFamily="18" charset="0"/>
            </a:endParaRPr>
          </a:p>
          <a:p>
            <a:r>
              <a:rPr lang="es-ES_tradnl"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Posible salida:</a:t>
            </a:r>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miércoles 16</a:t>
            </a:r>
            <a:endParaRPr lang="es-CO" dirty="0">
              <a:latin typeface="Calibri" panose="020F0502020204030204" pitchFamily="34" charset="0"/>
              <a:ea typeface="Calibri" panose="020F0502020204030204" pitchFamily="34" charset="0"/>
              <a:cs typeface="Times New Roman" panose="02020603050405020304" pitchFamily="18" charset="0"/>
            </a:endParaRPr>
          </a:p>
          <a:p>
            <a:endParaRPr lang="es-ES_tradnl"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endParaRPr lang="es-ES_tradnl"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r>
              <a:rPr lang="es-ES_tradnl"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Portal: </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Audiovisual: </a:t>
            </a:r>
            <a:r>
              <a:rPr lang="es-ES_tradnl"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Importancia de la creación de Aulas Seguras</a:t>
            </a:r>
            <a:r>
              <a:rPr lang="es-ES_tradn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y amigables, educación diversa y promoción de la inclusión y resolución de conflictos. Se puede tener una nota con diferentes actores. </a:t>
            </a:r>
          </a:p>
          <a:p>
            <a:endParaRPr lang="es-ES_tradnl" dirty="0">
              <a:solidFill>
                <a:srgbClr val="000000"/>
              </a:solidFill>
              <a:latin typeface="Arial" panose="020B0604020202020204" pitchFamily="34" charset="0"/>
              <a:cs typeface="Times New Roman" panose="02020603050405020304" pitchFamily="18" charset="0"/>
              <a:hlinkClick r:id="rId3"/>
            </a:endParaRPr>
          </a:p>
          <a:p>
            <a:r>
              <a:rPr lang="es-CO" dirty="0">
                <a:hlinkClick r:id="rId3"/>
              </a:rPr>
              <a:t>https://www.medellincuenta.com/?NavigationTarget=navurl://88c94c8418bfb0951f298b8e025a57e4</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9711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22">
            <a:extLst>
              <a:ext uri="{FF2B5EF4-FFF2-40B4-BE49-F238E27FC236}">
                <a16:creationId xmlns:a16="http://schemas.microsoft.com/office/drawing/2014/main" xmlns="" id="{02DC4743-4402-F644-90EA-ED8684C4EB7E}"/>
              </a:ext>
            </a:extLst>
          </p:cNvPr>
          <p:cNvGrpSpPr>
            <a:grpSpLocks noChangeAspect="1"/>
          </p:cNvGrpSpPr>
          <p:nvPr/>
        </p:nvGrpSpPr>
        <p:grpSpPr bwMode="auto">
          <a:xfrm>
            <a:off x="3666216" y="1922165"/>
            <a:ext cx="5232549" cy="3013670"/>
            <a:chOff x="15065" y="1600"/>
            <a:chExt cx="4964" cy="2859"/>
          </a:xfrm>
        </p:grpSpPr>
        <p:sp>
          <p:nvSpPr>
            <p:cNvPr id="8" name="AutoShape 251">
              <a:extLst>
                <a:ext uri="{FF2B5EF4-FFF2-40B4-BE49-F238E27FC236}">
                  <a16:creationId xmlns:a16="http://schemas.microsoft.com/office/drawing/2014/main" xmlns="" id="{6710052E-1F90-6246-9D18-A1A6DB2218F9}"/>
                </a:ext>
              </a:extLst>
            </p:cNvPr>
            <p:cNvSpPr>
              <a:spLocks noChangeAspect="1" noEditPoints="1" noChangeArrowheads="1" noChangeShapeType="1" noTextEdit="1"/>
            </p:cNvSpPr>
            <p:nvPr/>
          </p:nvSpPr>
          <p:spPr bwMode="auto">
            <a:xfrm>
              <a:off x="15080" y="2458"/>
              <a:ext cx="3679" cy="1090"/>
            </a:xfrm>
            <a:custGeom>
              <a:avLst/>
              <a:gdLst>
                <a:gd name="T0" fmla="+- 0 15781 15080"/>
                <a:gd name="T1" fmla="*/ T0 w 3679"/>
                <a:gd name="T2" fmla="+- 0 2716 2459"/>
                <a:gd name="T3" fmla="*/ 2716 h 1090"/>
                <a:gd name="T4" fmla="+- 0 15452 15080"/>
                <a:gd name="T5" fmla="*/ T4 w 3679"/>
                <a:gd name="T6" fmla="+- 0 2711 2459"/>
                <a:gd name="T7" fmla="*/ 2711 h 1090"/>
                <a:gd name="T8" fmla="+- 0 15359 15080"/>
                <a:gd name="T9" fmla="*/ T8 w 3679"/>
                <a:gd name="T10" fmla="+- 0 3277 2459"/>
                <a:gd name="T11" fmla="*/ 3277 h 1090"/>
                <a:gd name="T12" fmla="+- 0 15465 15080"/>
                <a:gd name="T13" fmla="*/ T12 w 3679"/>
                <a:gd name="T14" fmla="+- 0 3272 2459"/>
                <a:gd name="T15" fmla="*/ 3272 h 1090"/>
                <a:gd name="T16" fmla="+- 0 15658 15080"/>
                <a:gd name="T17" fmla="*/ T16 w 3679"/>
                <a:gd name="T18" fmla="+- 0 3142 2459"/>
                <a:gd name="T19" fmla="*/ 3142 h 1090"/>
                <a:gd name="T20" fmla="+- 0 15781 15080"/>
                <a:gd name="T21" fmla="*/ T20 w 3679"/>
                <a:gd name="T22" fmla="+- 0 3280 2459"/>
                <a:gd name="T23" fmla="*/ 3280 h 1090"/>
                <a:gd name="T24" fmla="+- 0 15884 15080"/>
                <a:gd name="T25" fmla="*/ T24 w 3679"/>
                <a:gd name="T26" fmla="+- 0 3272 2459"/>
                <a:gd name="T27" fmla="*/ 3272 h 1090"/>
                <a:gd name="T28" fmla="+- 0 16365 15080"/>
                <a:gd name="T29" fmla="*/ T28 w 3679"/>
                <a:gd name="T30" fmla="+- 0 2979 2459"/>
                <a:gd name="T31" fmla="*/ 2979 h 1090"/>
                <a:gd name="T32" fmla="+- 0 16267 15080"/>
                <a:gd name="T33" fmla="*/ T32 w 3679"/>
                <a:gd name="T34" fmla="+- 0 3033 2459"/>
                <a:gd name="T35" fmla="*/ 3033 h 1090"/>
                <a:gd name="T36" fmla="+- 0 16104 15080"/>
                <a:gd name="T37" fmla="*/ T36 w 3679"/>
                <a:gd name="T38" fmla="+- 0 2971 2459"/>
                <a:gd name="T39" fmla="*/ 2971 h 1090"/>
                <a:gd name="T40" fmla="+- 0 16198 15080"/>
                <a:gd name="T41" fmla="*/ T40 w 3679"/>
                <a:gd name="T42" fmla="+- 0 2928 2459"/>
                <a:gd name="T43" fmla="*/ 2928 h 1090"/>
                <a:gd name="T44" fmla="+- 0 16266 15080"/>
                <a:gd name="T45" fmla="*/ T44 w 3679"/>
                <a:gd name="T46" fmla="+- 0 3010 2459"/>
                <a:gd name="T47" fmla="*/ 3010 h 1090"/>
                <a:gd name="T48" fmla="+- 0 16135 15080"/>
                <a:gd name="T49" fmla="*/ T48 w 3679"/>
                <a:gd name="T50" fmla="+- 0 2854 2459"/>
                <a:gd name="T51" fmla="*/ 2854 h 1090"/>
                <a:gd name="T52" fmla="+- 0 15984 15080"/>
                <a:gd name="T53" fmla="*/ T52 w 3679"/>
                <a:gd name="T54" fmla="+- 0 3023 2459"/>
                <a:gd name="T55" fmla="*/ 3023 h 1090"/>
                <a:gd name="T56" fmla="+- 0 16037 15080"/>
                <a:gd name="T57" fmla="*/ T56 w 3679"/>
                <a:gd name="T58" fmla="+- 0 3242 2459"/>
                <a:gd name="T59" fmla="*/ 3242 h 1090"/>
                <a:gd name="T60" fmla="+- 0 16232 15080"/>
                <a:gd name="T61" fmla="*/ T60 w 3679"/>
                <a:gd name="T62" fmla="+- 0 3289 2459"/>
                <a:gd name="T63" fmla="*/ 3289 h 1090"/>
                <a:gd name="T64" fmla="+- 0 16344 15080"/>
                <a:gd name="T65" fmla="*/ T64 w 3679"/>
                <a:gd name="T66" fmla="+- 0 3228 2459"/>
                <a:gd name="T67" fmla="*/ 3228 h 1090"/>
                <a:gd name="T68" fmla="+- 0 16367 15080"/>
                <a:gd name="T69" fmla="*/ T68 w 3679"/>
                <a:gd name="T70" fmla="+- 0 3177 2459"/>
                <a:gd name="T71" fmla="*/ 3177 h 1090"/>
                <a:gd name="T72" fmla="+- 0 16262 15080"/>
                <a:gd name="T73" fmla="*/ T72 w 3679"/>
                <a:gd name="T74" fmla="+- 0 3170 2459"/>
                <a:gd name="T75" fmla="*/ 3170 h 1090"/>
                <a:gd name="T76" fmla="+- 0 16179 15080"/>
                <a:gd name="T77" fmla="*/ T76 w 3679"/>
                <a:gd name="T78" fmla="+- 0 3217 2459"/>
                <a:gd name="T79" fmla="*/ 3217 h 1090"/>
                <a:gd name="T80" fmla="+- 0 16098 15080"/>
                <a:gd name="T81" fmla="*/ T80 w 3679"/>
                <a:gd name="T82" fmla="+- 0 3153 2459"/>
                <a:gd name="T83" fmla="*/ 3153 h 1090"/>
                <a:gd name="T84" fmla="+- 0 16376 15080"/>
                <a:gd name="T85" fmla="*/ T84 w 3679"/>
                <a:gd name="T86" fmla="+- 0 3095 2459"/>
                <a:gd name="T87" fmla="*/ 3095 h 1090"/>
                <a:gd name="T88" fmla="+- 0 16835 15080"/>
                <a:gd name="T89" fmla="*/ T88 w 3679"/>
                <a:gd name="T90" fmla="+- 0 2702 2459"/>
                <a:gd name="T91" fmla="*/ 2702 h 1090"/>
                <a:gd name="T92" fmla="+- 0 16741 15080"/>
                <a:gd name="T93" fmla="*/ T92 w 3679"/>
                <a:gd name="T94" fmla="+- 0 3095 2459"/>
                <a:gd name="T95" fmla="*/ 3095 h 1090"/>
                <a:gd name="T96" fmla="+- 0 16703 15080"/>
                <a:gd name="T97" fmla="*/ T96 w 3679"/>
                <a:gd name="T98" fmla="+- 0 3189 2459"/>
                <a:gd name="T99" fmla="*/ 3189 h 1090"/>
                <a:gd name="T100" fmla="+- 0 16564 15080"/>
                <a:gd name="T101" fmla="*/ T100 w 3679"/>
                <a:gd name="T102" fmla="+- 0 3145 2459"/>
                <a:gd name="T103" fmla="*/ 3145 h 1090"/>
                <a:gd name="T104" fmla="+- 0 16610 15080"/>
                <a:gd name="T105" fmla="*/ T104 w 3679"/>
                <a:gd name="T106" fmla="+- 0 2946 2459"/>
                <a:gd name="T107" fmla="*/ 2946 h 1090"/>
                <a:gd name="T108" fmla="+- 0 16726 15080"/>
                <a:gd name="T109" fmla="*/ T108 w 3679"/>
                <a:gd name="T110" fmla="+- 0 2983 2459"/>
                <a:gd name="T111" fmla="*/ 2983 h 1090"/>
                <a:gd name="T112" fmla="+- 0 16741 15080"/>
                <a:gd name="T113" fmla="*/ T112 w 3679"/>
                <a:gd name="T114" fmla="+- 0 3084 2459"/>
                <a:gd name="T115" fmla="*/ 3084 h 1090"/>
                <a:gd name="T116" fmla="+- 0 16654 15080"/>
                <a:gd name="T117" fmla="*/ T116 w 3679"/>
                <a:gd name="T118" fmla="+- 0 2854 2459"/>
                <a:gd name="T119" fmla="*/ 2854 h 1090"/>
                <a:gd name="T120" fmla="+- 0 16474 15080"/>
                <a:gd name="T121" fmla="*/ T120 w 3679"/>
                <a:gd name="T122" fmla="+- 0 2933 2459"/>
                <a:gd name="T123" fmla="*/ 2933 h 1090"/>
                <a:gd name="T124" fmla="+- 0 16446 15080"/>
                <a:gd name="T125" fmla="*/ T124 w 3679"/>
                <a:gd name="T126" fmla="+- 0 3099 2459"/>
                <a:gd name="T127" fmla="*/ 3099 h 1090"/>
                <a:gd name="T128" fmla="+- 0 16546 15080"/>
                <a:gd name="T129" fmla="*/ T128 w 3679"/>
                <a:gd name="T130" fmla="+- 0 3281 2459"/>
                <a:gd name="T131" fmla="*/ 3281 h 1090"/>
                <a:gd name="T132" fmla="+- 0 16745 15080"/>
                <a:gd name="T133" fmla="*/ T132 w 3679"/>
                <a:gd name="T134" fmla="+- 0 3236 2459"/>
                <a:gd name="T135" fmla="*/ 3236 h 1090"/>
                <a:gd name="T136" fmla="+- 0 16840 15080"/>
                <a:gd name="T137" fmla="*/ T136 w 3679"/>
                <a:gd name="T138" fmla="+- 0 3284 2459"/>
                <a:gd name="T139" fmla="*/ 3284 h 1090"/>
                <a:gd name="T140" fmla="+- 0 16849 15080"/>
                <a:gd name="T141" fmla="*/ T140 w 3679"/>
                <a:gd name="T142" fmla="+- 0 2905 2459"/>
                <a:gd name="T143" fmla="*/ 2905 h 1090"/>
                <a:gd name="T144" fmla="+- 0 17305 15080"/>
                <a:gd name="T145" fmla="*/ T144 w 3679"/>
                <a:gd name="T146" fmla="+- 0 2942 2459"/>
                <a:gd name="T147" fmla="*/ 2942 h 1090"/>
                <a:gd name="T148" fmla="+- 0 17223 15080"/>
                <a:gd name="T149" fmla="*/ T148 w 3679"/>
                <a:gd name="T150" fmla="+- 0 3035 2459"/>
                <a:gd name="T151" fmla="*/ 3035 h 1090"/>
                <a:gd name="T152" fmla="+- 0 17071 15080"/>
                <a:gd name="T153" fmla="*/ T152 w 3679"/>
                <a:gd name="T154" fmla="+- 0 2955 2459"/>
                <a:gd name="T155" fmla="*/ 2955 h 1090"/>
                <a:gd name="T156" fmla="+- 0 17172 15080"/>
                <a:gd name="T157" fmla="*/ T156 w 3679"/>
                <a:gd name="T158" fmla="+- 0 2933 2459"/>
                <a:gd name="T159" fmla="*/ 2933 h 1090"/>
                <a:gd name="T160" fmla="+- 0 17223 15080"/>
                <a:gd name="T161" fmla="*/ T160 w 3679"/>
                <a:gd name="T162" fmla="+- 0 3033 2459"/>
                <a:gd name="T163" fmla="*/ 3033 h 1090"/>
                <a:gd name="T164" fmla="+- 0 17052 15080"/>
                <a:gd name="T165" fmla="*/ T164 w 3679"/>
                <a:gd name="T166" fmla="+- 0 2865 2459"/>
                <a:gd name="T167" fmla="*/ 2865 h 1090"/>
                <a:gd name="T168" fmla="+- 0 16937 15080"/>
                <a:gd name="T169" fmla="*/ T168 w 3679"/>
                <a:gd name="T170" fmla="+- 0 3072 2459"/>
                <a:gd name="T171" fmla="*/ 3072 h 1090"/>
                <a:gd name="T172" fmla="+- 0 17022 15080"/>
                <a:gd name="T173" fmla="*/ T172 w 3679"/>
                <a:gd name="T174" fmla="+- 0 3265 2459"/>
                <a:gd name="T175" fmla="*/ 3265 h 1090"/>
                <a:gd name="T176" fmla="+- 0 17213 15080"/>
                <a:gd name="T177" fmla="*/ T176 w 3679"/>
                <a:gd name="T178" fmla="+- 0 3283 2459"/>
                <a:gd name="T179" fmla="*/ 3283 h 1090"/>
                <a:gd name="T180" fmla="+- 0 17309 15080"/>
                <a:gd name="T181" fmla="*/ T180 w 3679"/>
                <a:gd name="T182" fmla="+- 0 3217 2459"/>
                <a:gd name="T183" fmla="*/ 3217 h 1090"/>
                <a:gd name="T184" fmla="+- 0 17321 15080"/>
                <a:gd name="T185" fmla="*/ T184 w 3679"/>
                <a:gd name="T186" fmla="+- 0 3173 2459"/>
                <a:gd name="T187" fmla="*/ 3173 h 1090"/>
                <a:gd name="T188" fmla="+- 0 17215 15080"/>
                <a:gd name="T189" fmla="*/ T188 w 3679"/>
                <a:gd name="T190" fmla="+- 0 3173 2459"/>
                <a:gd name="T191" fmla="*/ 3173 h 1090"/>
                <a:gd name="T192" fmla="+- 0 17116 15080"/>
                <a:gd name="T193" fmla="*/ T192 w 3679"/>
                <a:gd name="T194" fmla="+- 0 3215 2459"/>
                <a:gd name="T195" fmla="*/ 3215 h 1090"/>
                <a:gd name="T196" fmla="+- 0 17050 15080"/>
                <a:gd name="T197" fmla="*/ T196 w 3679"/>
                <a:gd name="T198" fmla="+- 0 3133 2459"/>
                <a:gd name="T199" fmla="*/ 3133 h 1090"/>
                <a:gd name="T200" fmla="+- 0 17334 15080"/>
                <a:gd name="T201" fmla="*/ T200 w 3679"/>
                <a:gd name="T202" fmla="+- 0 3090 2459"/>
                <a:gd name="T203" fmla="*/ 3090 h 1090"/>
                <a:gd name="T204" fmla="+- 0 15105 15080"/>
                <a:gd name="T205" fmla="*/ T204 w 3679"/>
                <a:gd name="T206" fmla="+- 0 2530 2459"/>
                <a:gd name="T207" fmla="*/ 2530 h 1090"/>
                <a:gd name="T208" fmla="+- 0 15113 15080"/>
                <a:gd name="T209" fmla="*/ T208 w 3679"/>
                <a:gd name="T210" fmla="+- 0 3548 2459"/>
                <a:gd name="T211" fmla="*/ 3548 h 1090"/>
                <a:gd name="T212" fmla="+- 0 15158 15080"/>
                <a:gd name="T213" fmla="*/ T212 w 3679"/>
                <a:gd name="T214" fmla="+- 0 3501 2459"/>
                <a:gd name="T215" fmla="*/ 3501 h 1090"/>
                <a:gd name="T216" fmla="+- 0 18757 15080"/>
                <a:gd name="T217" fmla="*/ T216 w 3679"/>
                <a:gd name="T218" fmla="+- 0 2482 2459"/>
                <a:gd name="T219" fmla="*/ 2482 h 10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3679" h="1090">
                  <a:moveTo>
                    <a:pt x="804" y="266"/>
                  </a:moveTo>
                  <a:lnTo>
                    <a:pt x="802" y="261"/>
                  </a:lnTo>
                  <a:lnTo>
                    <a:pt x="794" y="253"/>
                  </a:lnTo>
                  <a:lnTo>
                    <a:pt x="789" y="252"/>
                  </a:lnTo>
                  <a:lnTo>
                    <a:pt x="709" y="252"/>
                  </a:lnTo>
                  <a:lnTo>
                    <a:pt x="701" y="257"/>
                  </a:lnTo>
                  <a:lnTo>
                    <a:pt x="695" y="267"/>
                  </a:lnTo>
                  <a:lnTo>
                    <a:pt x="540" y="562"/>
                  </a:lnTo>
                  <a:lnTo>
                    <a:pt x="484" y="454"/>
                  </a:lnTo>
                  <a:lnTo>
                    <a:pt x="386" y="267"/>
                  </a:lnTo>
                  <a:lnTo>
                    <a:pt x="380" y="257"/>
                  </a:lnTo>
                  <a:lnTo>
                    <a:pt x="372" y="252"/>
                  </a:lnTo>
                  <a:lnTo>
                    <a:pt x="291" y="252"/>
                  </a:lnTo>
                  <a:lnTo>
                    <a:pt x="286" y="253"/>
                  </a:lnTo>
                  <a:lnTo>
                    <a:pt x="279" y="261"/>
                  </a:lnTo>
                  <a:lnTo>
                    <a:pt x="277" y="266"/>
                  </a:lnTo>
                  <a:lnTo>
                    <a:pt x="277" y="813"/>
                  </a:lnTo>
                  <a:lnTo>
                    <a:pt x="279" y="818"/>
                  </a:lnTo>
                  <a:lnTo>
                    <a:pt x="287" y="825"/>
                  </a:lnTo>
                  <a:lnTo>
                    <a:pt x="291" y="827"/>
                  </a:lnTo>
                  <a:lnTo>
                    <a:pt x="371" y="827"/>
                  </a:lnTo>
                  <a:lnTo>
                    <a:pt x="376" y="825"/>
                  </a:lnTo>
                  <a:lnTo>
                    <a:pt x="383" y="818"/>
                  </a:lnTo>
                  <a:lnTo>
                    <a:pt x="385" y="813"/>
                  </a:lnTo>
                  <a:lnTo>
                    <a:pt x="385" y="454"/>
                  </a:lnTo>
                  <a:lnTo>
                    <a:pt x="496" y="671"/>
                  </a:lnTo>
                  <a:lnTo>
                    <a:pt x="503" y="683"/>
                  </a:lnTo>
                  <a:lnTo>
                    <a:pt x="512" y="689"/>
                  </a:lnTo>
                  <a:lnTo>
                    <a:pt x="569" y="689"/>
                  </a:lnTo>
                  <a:lnTo>
                    <a:pt x="578" y="683"/>
                  </a:lnTo>
                  <a:lnTo>
                    <a:pt x="584" y="671"/>
                  </a:lnTo>
                  <a:lnTo>
                    <a:pt x="640" y="562"/>
                  </a:lnTo>
                  <a:lnTo>
                    <a:pt x="695" y="454"/>
                  </a:lnTo>
                  <a:lnTo>
                    <a:pt x="695" y="813"/>
                  </a:lnTo>
                  <a:lnTo>
                    <a:pt x="697" y="818"/>
                  </a:lnTo>
                  <a:lnTo>
                    <a:pt x="701" y="821"/>
                  </a:lnTo>
                  <a:lnTo>
                    <a:pt x="705" y="825"/>
                  </a:lnTo>
                  <a:lnTo>
                    <a:pt x="709" y="827"/>
                  </a:lnTo>
                  <a:lnTo>
                    <a:pt x="789" y="827"/>
                  </a:lnTo>
                  <a:lnTo>
                    <a:pt x="794" y="825"/>
                  </a:lnTo>
                  <a:lnTo>
                    <a:pt x="802" y="818"/>
                  </a:lnTo>
                  <a:lnTo>
                    <a:pt x="804" y="813"/>
                  </a:lnTo>
                  <a:lnTo>
                    <a:pt x="804" y="454"/>
                  </a:lnTo>
                  <a:lnTo>
                    <a:pt x="804" y="266"/>
                  </a:lnTo>
                  <a:moveTo>
                    <a:pt x="1298" y="608"/>
                  </a:moveTo>
                  <a:lnTo>
                    <a:pt x="1295" y="576"/>
                  </a:lnTo>
                  <a:lnTo>
                    <a:pt x="1295" y="562"/>
                  </a:lnTo>
                  <a:lnTo>
                    <a:pt x="1285" y="520"/>
                  </a:lnTo>
                  <a:lnTo>
                    <a:pt x="1269" y="483"/>
                  </a:lnTo>
                  <a:lnTo>
                    <a:pt x="1258" y="467"/>
                  </a:lnTo>
                  <a:lnTo>
                    <a:pt x="1246" y="451"/>
                  </a:lnTo>
                  <a:lnTo>
                    <a:pt x="1217" y="425"/>
                  </a:lnTo>
                  <a:lnTo>
                    <a:pt x="1187" y="408"/>
                  </a:lnTo>
                  <a:lnTo>
                    <a:pt x="1187" y="574"/>
                  </a:lnTo>
                  <a:lnTo>
                    <a:pt x="1187" y="576"/>
                  </a:lnTo>
                  <a:lnTo>
                    <a:pt x="1011" y="576"/>
                  </a:lnTo>
                  <a:lnTo>
                    <a:pt x="1011" y="574"/>
                  </a:lnTo>
                  <a:lnTo>
                    <a:pt x="1013" y="551"/>
                  </a:lnTo>
                  <a:lnTo>
                    <a:pt x="1017" y="530"/>
                  </a:lnTo>
                  <a:lnTo>
                    <a:pt x="1024" y="512"/>
                  </a:lnTo>
                  <a:lnTo>
                    <a:pt x="1035" y="496"/>
                  </a:lnTo>
                  <a:lnTo>
                    <a:pt x="1047" y="483"/>
                  </a:lnTo>
                  <a:lnTo>
                    <a:pt x="1062" y="474"/>
                  </a:lnTo>
                  <a:lnTo>
                    <a:pt x="1079" y="469"/>
                  </a:lnTo>
                  <a:lnTo>
                    <a:pt x="1099" y="467"/>
                  </a:lnTo>
                  <a:lnTo>
                    <a:pt x="1118" y="469"/>
                  </a:lnTo>
                  <a:lnTo>
                    <a:pt x="1135" y="474"/>
                  </a:lnTo>
                  <a:lnTo>
                    <a:pt x="1150" y="483"/>
                  </a:lnTo>
                  <a:lnTo>
                    <a:pt x="1163" y="496"/>
                  </a:lnTo>
                  <a:lnTo>
                    <a:pt x="1174" y="512"/>
                  </a:lnTo>
                  <a:lnTo>
                    <a:pt x="1181" y="530"/>
                  </a:lnTo>
                  <a:lnTo>
                    <a:pt x="1186" y="551"/>
                  </a:lnTo>
                  <a:lnTo>
                    <a:pt x="1187" y="574"/>
                  </a:lnTo>
                  <a:lnTo>
                    <a:pt x="1187" y="408"/>
                  </a:lnTo>
                  <a:lnTo>
                    <a:pt x="1183" y="406"/>
                  </a:lnTo>
                  <a:lnTo>
                    <a:pt x="1144" y="395"/>
                  </a:lnTo>
                  <a:lnTo>
                    <a:pt x="1099" y="391"/>
                  </a:lnTo>
                  <a:lnTo>
                    <a:pt x="1055" y="395"/>
                  </a:lnTo>
                  <a:lnTo>
                    <a:pt x="1016" y="406"/>
                  </a:lnTo>
                  <a:lnTo>
                    <a:pt x="982" y="425"/>
                  </a:lnTo>
                  <a:lnTo>
                    <a:pt x="953" y="451"/>
                  </a:lnTo>
                  <a:lnTo>
                    <a:pt x="930" y="483"/>
                  </a:lnTo>
                  <a:lnTo>
                    <a:pt x="914" y="521"/>
                  </a:lnTo>
                  <a:lnTo>
                    <a:pt x="904" y="564"/>
                  </a:lnTo>
                  <a:lnTo>
                    <a:pt x="901" y="613"/>
                  </a:lnTo>
                  <a:lnTo>
                    <a:pt x="901" y="633"/>
                  </a:lnTo>
                  <a:lnTo>
                    <a:pt x="906" y="679"/>
                  </a:lnTo>
                  <a:lnTo>
                    <a:pt x="917" y="719"/>
                  </a:lnTo>
                  <a:lnTo>
                    <a:pt x="934" y="754"/>
                  </a:lnTo>
                  <a:lnTo>
                    <a:pt x="957" y="783"/>
                  </a:lnTo>
                  <a:lnTo>
                    <a:pt x="986" y="806"/>
                  </a:lnTo>
                  <a:lnTo>
                    <a:pt x="1019" y="822"/>
                  </a:lnTo>
                  <a:lnTo>
                    <a:pt x="1057" y="832"/>
                  </a:lnTo>
                  <a:lnTo>
                    <a:pt x="1100" y="835"/>
                  </a:lnTo>
                  <a:lnTo>
                    <a:pt x="1127" y="834"/>
                  </a:lnTo>
                  <a:lnTo>
                    <a:pt x="1152" y="830"/>
                  </a:lnTo>
                  <a:lnTo>
                    <a:pt x="1176" y="824"/>
                  </a:lnTo>
                  <a:lnTo>
                    <a:pt x="1198" y="816"/>
                  </a:lnTo>
                  <a:lnTo>
                    <a:pt x="1218" y="805"/>
                  </a:lnTo>
                  <a:lnTo>
                    <a:pt x="1236" y="794"/>
                  </a:lnTo>
                  <a:lnTo>
                    <a:pt x="1251" y="782"/>
                  </a:lnTo>
                  <a:lnTo>
                    <a:pt x="1264" y="769"/>
                  </a:lnTo>
                  <a:lnTo>
                    <a:pt x="1272" y="758"/>
                  </a:lnTo>
                  <a:lnTo>
                    <a:pt x="1274" y="756"/>
                  </a:lnTo>
                  <a:lnTo>
                    <a:pt x="1281" y="744"/>
                  </a:lnTo>
                  <a:lnTo>
                    <a:pt x="1285" y="733"/>
                  </a:lnTo>
                  <a:lnTo>
                    <a:pt x="1287" y="723"/>
                  </a:lnTo>
                  <a:lnTo>
                    <a:pt x="1287" y="718"/>
                  </a:lnTo>
                  <a:lnTo>
                    <a:pt x="1285" y="714"/>
                  </a:lnTo>
                  <a:lnTo>
                    <a:pt x="1278" y="708"/>
                  </a:lnTo>
                  <a:lnTo>
                    <a:pt x="1274" y="707"/>
                  </a:lnTo>
                  <a:lnTo>
                    <a:pt x="1192" y="707"/>
                  </a:lnTo>
                  <a:lnTo>
                    <a:pt x="1187" y="708"/>
                  </a:lnTo>
                  <a:lnTo>
                    <a:pt x="1182" y="711"/>
                  </a:lnTo>
                  <a:lnTo>
                    <a:pt x="1178" y="714"/>
                  </a:lnTo>
                  <a:lnTo>
                    <a:pt x="1173" y="720"/>
                  </a:lnTo>
                  <a:lnTo>
                    <a:pt x="1158" y="737"/>
                  </a:lnTo>
                  <a:lnTo>
                    <a:pt x="1140" y="749"/>
                  </a:lnTo>
                  <a:lnTo>
                    <a:pt x="1121" y="756"/>
                  </a:lnTo>
                  <a:lnTo>
                    <a:pt x="1099" y="758"/>
                  </a:lnTo>
                  <a:lnTo>
                    <a:pt x="1080" y="756"/>
                  </a:lnTo>
                  <a:lnTo>
                    <a:pt x="1063" y="751"/>
                  </a:lnTo>
                  <a:lnTo>
                    <a:pt x="1048" y="741"/>
                  </a:lnTo>
                  <a:lnTo>
                    <a:pt x="1036" y="728"/>
                  </a:lnTo>
                  <a:lnTo>
                    <a:pt x="1026" y="712"/>
                  </a:lnTo>
                  <a:lnTo>
                    <a:pt x="1018" y="694"/>
                  </a:lnTo>
                  <a:lnTo>
                    <a:pt x="1013" y="674"/>
                  </a:lnTo>
                  <a:lnTo>
                    <a:pt x="1011" y="652"/>
                  </a:lnTo>
                  <a:lnTo>
                    <a:pt x="1011" y="645"/>
                  </a:lnTo>
                  <a:lnTo>
                    <a:pt x="1284" y="645"/>
                  </a:lnTo>
                  <a:lnTo>
                    <a:pt x="1288" y="644"/>
                  </a:lnTo>
                  <a:lnTo>
                    <a:pt x="1296" y="636"/>
                  </a:lnTo>
                  <a:lnTo>
                    <a:pt x="1298" y="631"/>
                  </a:lnTo>
                  <a:lnTo>
                    <a:pt x="1298" y="608"/>
                  </a:lnTo>
                  <a:moveTo>
                    <a:pt x="1769" y="257"/>
                  </a:moveTo>
                  <a:lnTo>
                    <a:pt x="1767" y="252"/>
                  </a:lnTo>
                  <a:lnTo>
                    <a:pt x="1760" y="245"/>
                  </a:lnTo>
                  <a:lnTo>
                    <a:pt x="1755" y="243"/>
                  </a:lnTo>
                  <a:lnTo>
                    <a:pt x="1674" y="243"/>
                  </a:lnTo>
                  <a:lnTo>
                    <a:pt x="1670" y="245"/>
                  </a:lnTo>
                  <a:lnTo>
                    <a:pt x="1662" y="252"/>
                  </a:lnTo>
                  <a:lnTo>
                    <a:pt x="1661" y="255"/>
                  </a:lnTo>
                  <a:lnTo>
                    <a:pt x="1661" y="625"/>
                  </a:lnTo>
                  <a:lnTo>
                    <a:pt x="1661" y="636"/>
                  </a:lnTo>
                  <a:lnTo>
                    <a:pt x="1660" y="642"/>
                  </a:lnTo>
                  <a:lnTo>
                    <a:pt x="1658" y="663"/>
                  </a:lnTo>
                  <a:lnTo>
                    <a:pt x="1653" y="683"/>
                  </a:lnTo>
                  <a:lnTo>
                    <a:pt x="1646" y="701"/>
                  </a:lnTo>
                  <a:lnTo>
                    <a:pt x="1636" y="717"/>
                  </a:lnTo>
                  <a:lnTo>
                    <a:pt x="1623" y="730"/>
                  </a:lnTo>
                  <a:lnTo>
                    <a:pt x="1608" y="739"/>
                  </a:lnTo>
                  <a:lnTo>
                    <a:pt x="1590" y="745"/>
                  </a:lnTo>
                  <a:lnTo>
                    <a:pt x="1568" y="747"/>
                  </a:lnTo>
                  <a:lnTo>
                    <a:pt x="1530" y="740"/>
                  </a:lnTo>
                  <a:lnTo>
                    <a:pt x="1502" y="719"/>
                  </a:lnTo>
                  <a:lnTo>
                    <a:pt x="1484" y="686"/>
                  </a:lnTo>
                  <a:lnTo>
                    <a:pt x="1477" y="638"/>
                  </a:lnTo>
                  <a:lnTo>
                    <a:pt x="1476" y="613"/>
                  </a:lnTo>
                  <a:lnTo>
                    <a:pt x="1477" y="589"/>
                  </a:lnTo>
                  <a:lnTo>
                    <a:pt x="1484" y="541"/>
                  </a:lnTo>
                  <a:lnTo>
                    <a:pt x="1502" y="507"/>
                  </a:lnTo>
                  <a:lnTo>
                    <a:pt x="1530" y="487"/>
                  </a:lnTo>
                  <a:lnTo>
                    <a:pt x="1568" y="480"/>
                  </a:lnTo>
                  <a:lnTo>
                    <a:pt x="1589" y="482"/>
                  </a:lnTo>
                  <a:lnTo>
                    <a:pt x="1607" y="487"/>
                  </a:lnTo>
                  <a:lnTo>
                    <a:pt x="1623" y="496"/>
                  </a:lnTo>
                  <a:lnTo>
                    <a:pt x="1636" y="509"/>
                  </a:lnTo>
                  <a:lnTo>
                    <a:pt x="1646" y="524"/>
                  </a:lnTo>
                  <a:lnTo>
                    <a:pt x="1653" y="541"/>
                  </a:lnTo>
                  <a:lnTo>
                    <a:pt x="1658" y="559"/>
                  </a:lnTo>
                  <a:lnTo>
                    <a:pt x="1660" y="579"/>
                  </a:lnTo>
                  <a:lnTo>
                    <a:pt x="1661" y="585"/>
                  </a:lnTo>
                  <a:lnTo>
                    <a:pt x="1661" y="589"/>
                  </a:lnTo>
                  <a:lnTo>
                    <a:pt x="1661" y="625"/>
                  </a:lnTo>
                  <a:lnTo>
                    <a:pt x="1661" y="255"/>
                  </a:lnTo>
                  <a:lnTo>
                    <a:pt x="1660" y="257"/>
                  </a:lnTo>
                  <a:lnTo>
                    <a:pt x="1660" y="446"/>
                  </a:lnTo>
                  <a:lnTo>
                    <a:pt x="1636" y="422"/>
                  </a:lnTo>
                  <a:lnTo>
                    <a:pt x="1607" y="405"/>
                  </a:lnTo>
                  <a:lnTo>
                    <a:pt x="1574" y="395"/>
                  </a:lnTo>
                  <a:lnTo>
                    <a:pt x="1538" y="391"/>
                  </a:lnTo>
                  <a:lnTo>
                    <a:pt x="1499" y="395"/>
                  </a:lnTo>
                  <a:lnTo>
                    <a:pt x="1466" y="405"/>
                  </a:lnTo>
                  <a:lnTo>
                    <a:pt x="1437" y="422"/>
                  </a:lnTo>
                  <a:lnTo>
                    <a:pt x="1413" y="445"/>
                  </a:lnTo>
                  <a:lnTo>
                    <a:pt x="1394" y="474"/>
                  </a:lnTo>
                  <a:lnTo>
                    <a:pt x="1379" y="507"/>
                  </a:lnTo>
                  <a:lnTo>
                    <a:pt x="1370" y="545"/>
                  </a:lnTo>
                  <a:lnTo>
                    <a:pt x="1366" y="585"/>
                  </a:lnTo>
                  <a:lnTo>
                    <a:pt x="1366" y="589"/>
                  </a:lnTo>
                  <a:lnTo>
                    <a:pt x="1365" y="613"/>
                  </a:lnTo>
                  <a:lnTo>
                    <a:pt x="1366" y="640"/>
                  </a:lnTo>
                  <a:lnTo>
                    <a:pt x="1370" y="683"/>
                  </a:lnTo>
                  <a:lnTo>
                    <a:pt x="1380" y="720"/>
                  </a:lnTo>
                  <a:lnTo>
                    <a:pt x="1394" y="754"/>
                  </a:lnTo>
                  <a:lnTo>
                    <a:pt x="1413" y="782"/>
                  </a:lnTo>
                  <a:lnTo>
                    <a:pt x="1437" y="806"/>
                  </a:lnTo>
                  <a:lnTo>
                    <a:pt x="1466" y="822"/>
                  </a:lnTo>
                  <a:lnTo>
                    <a:pt x="1499" y="832"/>
                  </a:lnTo>
                  <a:lnTo>
                    <a:pt x="1538" y="835"/>
                  </a:lnTo>
                  <a:lnTo>
                    <a:pt x="1577" y="832"/>
                  </a:lnTo>
                  <a:lnTo>
                    <a:pt x="1611" y="821"/>
                  </a:lnTo>
                  <a:lnTo>
                    <a:pt x="1641" y="803"/>
                  </a:lnTo>
                  <a:lnTo>
                    <a:pt x="1665" y="777"/>
                  </a:lnTo>
                  <a:lnTo>
                    <a:pt x="1665" y="813"/>
                  </a:lnTo>
                  <a:lnTo>
                    <a:pt x="1667" y="818"/>
                  </a:lnTo>
                  <a:lnTo>
                    <a:pt x="1675" y="825"/>
                  </a:lnTo>
                  <a:lnTo>
                    <a:pt x="1679" y="827"/>
                  </a:lnTo>
                  <a:lnTo>
                    <a:pt x="1755" y="827"/>
                  </a:lnTo>
                  <a:lnTo>
                    <a:pt x="1760" y="825"/>
                  </a:lnTo>
                  <a:lnTo>
                    <a:pt x="1767" y="818"/>
                  </a:lnTo>
                  <a:lnTo>
                    <a:pt x="1769" y="813"/>
                  </a:lnTo>
                  <a:lnTo>
                    <a:pt x="1769" y="777"/>
                  </a:lnTo>
                  <a:lnTo>
                    <a:pt x="1769" y="747"/>
                  </a:lnTo>
                  <a:lnTo>
                    <a:pt x="1769" y="480"/>
                  </a:lnTo>
                  <a:lnTo>
                    <a:pt x="1769" y="446"/>
                  </a:lnTo>
                  <a:lnTo>
                    <a:pt x="1769" y="257"/>
                  </a:lnTo>
                  <a:moveTo>
                    <a:pt x="2254" y="608"/>
                  </a:moveTo>
                  <a:lnTo>
                    <a:pt x="2252" y="576"/>
                  </a:lnTo>
                  <a:lnTo>
                    <a:pt x="2251" y="562"/>
                  </a:lnTo>
                  <a:lnTo>
                    <a:pt x="2241" y="520"/>
                  </a:lnTo>
                  <a:lnTo>
                    <a:pt x="2225" y="483"/>
                  </a:lnTo>
                  <a:lnTo>
                    <a:pt x="2214" y="467"/>
                  </a:lnTo>
                  <a:lnTo>
                    <a:pt x="2202" y="451"/>
                  </a:lnTo>
                  <a:lnTo>
                    <a:pt x="2174" y="425"/>
                  </a:lnTo>
                  <a:lnTo>
                    <a:pt x="2143" y="408"/>
                  </a:lnTo>
                  <a:lnTo>
                    <a:pt x="2143" y="574"/>
                  </a:lnTo>
                  <a:lnTo>
                    <a:pt x="2143" y="576"/>
                  </a:lnTo>
                  <a:lnTo>
                    <a:pt x="1968" y="576"/>
                  </a:lnTo>
                  <a:lnTo>
                    <a:pt x="1968" y="574"/>
                  </a:lnTo>
                  <a:lnTo>
                    <a:pt x="1969" y="551"/>
                  </a:lnTo>
                  <a:lnTo>
                    <a:pt x="1974" y="530"/>
                  </a:lnTo>
                  <a:lnTo>
                    <a:pt x="1981" y="512"/>
                  </a:lnTo>
                  <a:lnTo>
                    <a:pt x="1991" y="496"/>
                  </a:lnTo>
                  <a:lnTo>
                    <a:pt x="2004" y="483"/>
                  </a:lnTo>
                  <a:lnTo>
                    <a:pt x="2019" y="474"/>
                  </a:lnTo>
                  <a:lnTo>
                    <a:pt x="2036" y="469"/>
                  </a:lnTo>
                  <a:lnTo>
                    <a:pt x="2055" y="467"/>
                  </a:lnTo>
                  <a:lnTo>
                    <a:pt x="2075" y="469"/>
                  </a:lnTo>
                  <a:lnTo>
                    <a:pt x="2092" y="474"/>
                  </a:lnTo>
                  <a:lnTo>
                    <a:pt x="2107" y="483"/>
                  </a:lnTo>
                  <a:lnTo>
                    <a:pt x="2120" y="496"/>
                  </a:lnTo>
                  <a:lnTo>
                    <a:pt x="2130" y="512"/>
                  </a:lnTo>
                  <a:lnTo>
                    <a:pt x="2137" y="530"/>
                  </a:lnTo>
                  <a:lnTo>
                    <a:pt x="2142" y="551"/>
                  </a:lnTo>
                  <a:lnTo>
                    <a:pt x="2143" y="574"/>
                  </a:lnTo>
                  <a:lnTo>
                    <a:pt x="2143" y="408"/>
                  </a:lnTo>
                  <a:lnTo>
                    <a:pt x="2140" y="406"/>
                  </a:lnTo>
                  <a:lnTo>
                    <a:pt x="2100" y="395"/>
                  </a:lnTo>
                  <a:lnTo>
                    <a:pt x="2055" y="391"/>
                  </a:lnTo>
                  <a:lnTo>
                    <a:pt x="2011" y="395"/>
                  </a:lnTo>
                  <a:lnTo>
                    <a:pt x="1972" y="406"/>
                  </a:lnTo>
                  <a:lnTo>
                    <a:pt x="1938" y="425"/>
                  </a:lnTo>
                  <a:lnTo>
                    <a:pt x="1910" y="451"/>
                  </a:lnTo>
                  <a:lnTo>
                    <a:pt x="1887" y="483"/>
                  </a:lnTo>
                  <a:lnTo>
                    <a:pt x="1870" y="521"/>
                  </a:lnTo>
                  <a:lnTo>
                    <a:pt x="1860" y="564"/>
                  </a:lnTo>
                  <a:lnTo>
                    <a:pt x="1857" y="613"/>
                  </a:lnTo>
                  <a:lnTo>
                    <a:pt x="1858" y="633"/>
                  </a:lnTo>
                  <a:lnTo>
                    <a:pt x="1862" y="679"/>
                  </a:lnTo>
                  <a:lnTo>
                    <a:pt x="1873" y="719"/>
                  </a:lnTo>
                  <a:lnTo>
                    <a:pt x="1890" y="754"/>
                  </a:lnTo>
                  <a:lnTo>
                    <a:pt x="1914" y="783"/>
                  </a:lnTo>
                  <a:lnTo>
                    <a:pt x="1942" y="806"/>
                  </a:lnTo>
                  <a:lnTo>
                    <a:pt x="1975" y="822"/>
                  </a:lnTo>
                  <a:lnTo>
                    <a:pt x="2013" y="832"/>
                  </a:lnTo>
                  <a:lnTo>
                    <a:pt x="2056" y="835"/>
                  </a:lnTo>
                  <a:lnTo>
                    <a:pt x="2083" y="834"/>
                  </a:lnTo>
                  <a:lnTo>
                    <a:pt x="2109" y="830"/>
                  </a:lnTo>
                  <a:lnTo>
                    <a:pt x="2133" y="824"/>
                  </a:lnTo>
                  <a:lnTo>
                    <a:pt x="2155" y="816"/>
                  </a:lnTo>
                  <a:lnTo>
                    <a:pt x="2175" y="805"/>
                  </a:lnTo>
                  <a:lnTo>
                    <a:pt x="2192" y="794"/>
                  </a:lnTo>
                  <a:lnTo>
                    <a:pt x="2207" y="782"/>
                  </a:lnTo>
                  <a:lnTo>
                    <a:pt x="2220" y="769"/>
                  </a:lnTo>
                  <a:lnTo>
                    <a:pt x="2229" y="758"/>
                  </a:lnTo>
                  <a:lnTo>
                    <a:pt x="2230" y="756"/>
                  </a:lnTo>
                  <a:lnTo>
                    <a:pt x="2237" y="744"/>
                  </a:lnTo>
                  <a:lnTo>
                    <a:pt x="2241" y="733"/>
                  </a:lnTo>
                  <a:lnTo>
                    <a:pt x="2243" y="723"/>
                  </a:lnTo>
                  <a:lnTo>
                    <a:pt x="2243" y="718"/>
                  </a:lnTo>
                  <a:lnTo>
                    <a:pt x="2241" y="714"/>
                  </a:lnTo>
                  <a:lnTo>
                    <a:pt x="2234" y="708"/>
                  </a:lnTo>
                  <a:lnTo>
                    <a:pt x="2230" y="707"/>
                  </a:lnTo>
                  <a:lnTo>
                    <a:pt x="2148" y="707"/>
                  </a:lnTo>
                  <a:lnTo>
                    <a:pt x="2144" y="708"/>
                  </a:lnTo>
                  <a:lnTo>
                    <a:pt x="2138" y="711"/>
                  </a:lnTo>
                  <a:lnTo>
                    <a:pt x="2135" y="714"/>
                  </a:lnTo>
                  <a:lnTo>
                    <a:pt x="2130" y="720"/>
                  </a:lnTo>
                  <a:lnTo>
                    <a:pt x="2114" y="737"/>
                  </a:lnTo>
                  <a:lnTo>
                    <a:pt x="2097" y="749"/>
                  </a:lnTo>
                  <a:lnTo>
                    <a:pt x="2077" y="756"/>
                  </a:lnTo>
                  <a:lnTo>
                    <a:pt x="2055" y="758"/>
                  </a:lnTo>
                  <a:lnTo>
                    <a:pt x="2036" y="756"/>
                  </a:lnTo>
                  <a:lnTo>
                    <a:pt x="2019" y="751"/>
                  </a:lnTo>
                  <a:lnTo>
                    <a:pt x="2005" y="741"/>
                  </a:lnTo>
                  <a:lnTo>
                    <a:pt x="1992" y="728"/>
                  </a:lnTo>
                  <a:lnTo>
                    <a:pt x="1982" y="712"/>
                  </a:lnTo>
                  <a:lnTo>
                    <a:pt x="1975" y="694"/>
                  </a:lnTo>
                  <a:lnTo>
                    <a:pt x="1970" y="674"/>
                  </a:lnTo>
                  <a:lnTo>
                    <a:pt x="1968" y="652"/>
                  </a:lnTo>
                  <a:lnTo>
                    <a:pt x="1968" y="645"/>
                  </a:lnTo>
                  <a:lnTo>
                    <a:pt x="2240" y="645"/>
                  </a:lnTo>
                  <a:lnTo>
                    <a:pt x="2245" y="644"/>
                  </a:lnTo>
                  <a:lnTo>
                    <a:pt x="2252" y="636"/>
                  </a:lnTo>
                  <a:lnTo>
                    <a:pt x="2254" y="631"/>
                  </a:lnTo>
                  <a:lnTo>
                    <a:pt x="2254" y="608"/>
                  </a:lnTo>
                  <a:moveTo>
                    <a:pt x="3679" y="0"/>
                  </a:moveTo>
                  <a:lnTo>
                    <a:pt x="3653" y="0"/>
                  </a:lnTo>
                  <a:lnTo>
                    <a:pt x="3653" y="23"/>
                  </a:lnTo>
                  <a:lnTo>
                    <a:pt x="3653" y="24"/>
                  </a:lnTo>
                  <a:lnTo>
                    <a:pt x="25" y="71"/>
                  </a:lnTo>
                  <a:lnTo>
                    <a:pt x="55" y="1035"/>
                  </a:lnTo>
                  <a:lnTo>
                    <a:pt x="24" y="71"/>
                  </a:lnTo>
                  <a:lnTo>
                    <a:pt x="3653" y="23"/>
                  </a:lnTo>
                  <a:lnTo>
                    <a:pt x="3653" y="0"/>
                  </a:lnTo>
                  <a:lnTo>
                    <a:pt x="0" y="48"/>
                  </a:lnTo>
                  <a:lnTo>
                    <a:pt x="33" y="1089"/>
                  </a:lnTo>
                  <a:lnTo>
                    <a:pt x="189" y="1089"/>
                  </a:lnTo>
                  <a:lnTo>
                    <a:pt x="195" y="1066"/>
                  </a:lnTo>
                  <a:lnTo>
                    <a:pt x="201" y="1042"/>
                  </a:lnTo>
                  <a:lnTo>
                    <a:pt x="78" y="1042"/>
                  </a:lnTo>
                  <a:lnTo>
                    <a:pt x="49" y="95"/>
                  </a:lnTo>
                  <a:lnTo>
                    <a:pt x="3627" y="47"/>
                  </a:lnTo>
                  <a:lnTo>
                    <a:pt x="3529" y="987"/>
                  </a:lnTo>
                  <a:lnTo>
                    <a:pt x="3552" y="987"/>
                  </a:lnTo>
                  <a:lnTo>
                    <a:pt x="3576" y="987"/>
                  </a:lnTo>
                  <a:lnTo>
                    <a:pt x="3677" y="23"/>
                  </a:lnTo>
                  <a:lnTo>
                    <a:pt x="3679" y="0"/>
                  </a:lnTo>
                </a:path>
              </a:pathLst>
            </a:custGeom>
            <a:solidFill>
              <a:srgbClr val="473C3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cxnSp>
          <p:nvCxnSpPr>
            <p:cNvPr id="9" name="Line 250">
              <a:extLst>
                <a:ext uri="{FF2B5EF4-FFF2-40B4-BE49-F238E27FC236}">
                  <a16:creationId xmlns:a16="http://schemas.microsoft.com/office/drawing/2014/main" xmlns="" id="{73DCF1DF-2F7D-E34B-B095-CAA20C556C3F}"/>
                </a:ext>
              </a:extLst>
            </p:cNvPr>
            <p:cNvCxnSpPr>
              <a:cxnSpLocks noChangeAspect="1" noEditPoints="1" noChangeArrowheads="1" noChangeShapeType="1"/>
            </p:cNvCxnSpPr>
            <p:nvPr/>
          </p:nvCxnSpPr>
          <p:spPr bwMode="auto">
            <a:xfrm>
              <a:off x="17473" y="2702"/>
              <a:ext cx="0" cy="584"/>
            </a:xfrm>
            <a:prstGeom prst="line">
              <a:avLst/>
            </a:prstGeom>
            <a:noFill/>
            <a:ln w="67247">
              <a:solidFill>
                <a:srgbClr val="473C39"/>
              </a:solidFill>
              <a:prstDash val="solid"/>
              <a:round/>
              <a:headEnd/>
              <a:tailEnd/>
            </a:ln>
            <a:extLst>
              <a:ext uri="{909E8E84-426E-40DD-AFC4-6F175D3DCCD1}">
                <a14:hiddenFill xmlns:a14="http://schemas.microsoft.com/office/drawing/2010/main">
                  <a:noFill/>
                </a14:hiddenFill>
              </a:ext>
            </a:extLst>
          </p:spPr>
        </p:cxnSp>
        <p:cxnSp>
          <p:nvCxnSpPr>
            <p:cNvPr id="10" name="Line 249">
              <a:extLst>
                <a:ext uri="{FF2B5EF4-FFF2-40B4-BE49-F238E27FC236}">
                  <a16:creationId xmlns:a16="http://schemas.microsoft.com/office/drawing/2014/main" xmlns="" id="{B4BB8D9A-CF1E-164E-9023-B6C0D453D36D}"/>
                </a:ext>
              </a:extLst>
            </p:cNvPr>
            <p:cNvCxnSpPr>
              <a:cxnSpLocks noChangeAspect="1" noEditPoints="1" noChangeArrowheads="1" noChangeShapeType="1"/>
            </p:cNvCxnSpPr>
            <p:nvPr/>
          </p:nvCxnSpPr>
          <p:spPr bwMode="auto">
            <a:xfrm>
              <a:off x="17686" y="2702"/>
              <a:ext cx="0" cy="584"/>
            </a:xfrm>
            <a:prstGeom prst="line">
              <a:avLst/>
            </a:prstGeom>
            <a:noFill/>
            <a:ln w="67259">
              <a:solidFill>
                <a:srgbClr val="473C39"/>
              </a:solidFill>
              <a:prstDash val="solid"/>
              <a:round/>
              <a:headEnd/>
              <a:tailEnd/>
            </a:ln>
            <a:extLst>
              <a:ext uri="{909E8E84-426E-40DD-AFC4-6F175D3DCCD1}">
                <a14:hiddenFill xmlns:a14="http://schemas.microsoft.com/office/drawing/2010/main">
                  <a:noFill/>
                </a14:hiddenFill>
              </a:ext>
            </a:extLst>
          </p:spPr>
        </p:cxnSp>
        <p:cxnSp>
          <p:nvCxnSpPr>
            <p:cNvPr id="11" name="Line 248">
              <a:extLst>
                <a:ext uri="{FF2B5EF4-FFF2-40B4-BE49-F238E27FC236}">
                  <a16:creationId xmlns:a16="http://schemas.microsoft.com/office/drawing/2014/main" xmlns="" id="{9BC8CEE7-35CE-324E-984B-C50EB73BCE56}"/>
                </a:ext>
              </a:extLst>
            </p:cNvPr>
            <p:cNvCxnSpPr>
              <a:cxnSpLocks noChangeAspect="1" noEditPoints="1" noChangeArrowheads="1" noChangeShapeType="1"/>
            </p:cNvCxnSpPr>
            <p:nvPr/>
          </p:nvCxnSpPr>
          <p:spPr bwMode="auto">
            <a:xfrm>
              <a:off x="17899" y="2859"/>
              <a:ext cx="0" cy="427"/>
            </a:xfrm>
            <a:prstGeom prst="line">
              <a:avLst/>
            </a:prstGeom>
            <a:noFill/>
            <a:ln w="67767">
              <a:solidFill>
                <a:srgbClr val="473C39"/>
              </a:solidFill>
              <a:prstDash val="solid"/>
              <a:round/>
              <a:headEnd/>
              <a:tailEnd/>
            </a:ln>
            <a:extLst>
              <a:ext uri="{909E8E84-426E-40DD-AFC4-6F175D3DCCD1}">
                <a14:hiddenFill xmlns:a14="http://schemas.microsoft.com/office/drawing/2010/main">
                  <a:noFill/>
                </a14:hiddenFill>
              </a:ext>
            </a:extLst>
          </p:spPr>
        </p:cxnSp>
        <p:pic>
          <p:nvPicPr>
            <p:cNvPr id="12" name="Picture 247">
              <a:extLst>
                <a:ext uri="{FF2B5EF4-FFF2-40B4-BE49-F238E27FC236}">
                  <a16:creationId xmlns:a16="http://schemas.microsoft.com/office/drawing/2014/main" xmlns="" id="{0E549E11-7AB1-7941-95A3-CFC74FF2099B}"/>
                </a:ext>
              </a:extLst>
            </p:cNvPr>
            <p:cNvPicPr>
              <a:picLocks noChangeAspect="1" noEditPoint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851" y="2676"/>
              <a:ext cx="19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46">
              <a:extLst>
                <a:ext uri="{FF2B5EF4-FFF2-40B4-BE49-F238E27FC236}">
                  <a16:creationId xmlns:a16="http://schemas.microsoft.com/office/drawing/2014/main" xmlns="" id="{27180F9D-F504-3348-9264-8E5BDBBC96E8}"/>
                </a:ext>
              </a:extLst>
            </p:cNvPr>
            <p:cNvSpPr>
              <a:spLocks noChangeAspect="1" noEditPoints="1" noChangeArrowheads="1" noChangeShapeType="1" noTextEdit="1"/>
            </p:cNvSpPr>
            <p:nvPr/>
          </p:nvSpPr>
          <p:spPr bwMode="auto">
            <a:xfrm>
              <a:off x="18058" y="2850"/>
              <a:ext cx="400" cy="436"/>
            </a:xfrm>
            <a:custGeom>
              <a:avLst/>
              <a:gdLst>
                <a:gd name="T0" fmla="+- 0 18150 18059"/>
                <a:gd name="T1" fmla="*/ T0 w 400"/>
                <a:gd name="T2" fmla="+- 0 2859 2850"/>
                <a:gd name="T3" fmla="*/ 2859 h 436"/>
                <a:gd name="T4" fmla="+- 0 18072 18059"/>
                <a:gd name="T5" fmla="*/ T4 w 400"/>
                <a:gd name="T6" fmla="+- 0 2859 2850"/>
                <a:gd name="T7" fmla="*/ 2859 h 436"/>
                <a:gd name="T8" fmla="+- 0 18068 18059"/>
                <a:gd name="T9" fmla="*/ T8 w 400"/>
                <a:gd name="T10" fmla="+- 0 2860 2850"/>
                <a:gd name="T11" fmla="*/ 2860 h 436"/>
                <a:gd name="T12" fmla="+- 0 18060 18059"/>
                <a:gd name="T13" fmla="*/ T12 w 400"/>
                <a:gd name="T14" fmla="+- 0 2867 2850"/>
                <a:gd name="T15" fmla="*/ 2867 h 436"/>
                <a:gd name="T16" fmla="+- 0 18059 18059"/>
                <a:gd name="T17" fmla="*/ T16 w 400"/>
                <a:gd name="T18" fmla="+- 0 2872 2850"/>
                <a:gd name="T19" fmla="*/ 2872 h 436"/>
                <a:gd name="T20" fmla="+- 0 18059 18059"/>
                <a:gd name="T21" fmla="*/ T20 w 400"/>
                <a:gd name="T22" fmla="+- 0 3272 2850"/>
                <a:gd name="T23" fmla="*/ 3272 h 436"/>
                <a:gd name="T24" fmla="+- 0 18060 18059"/>
                <a:gd name="T25" fmla="*/ T24 w 400"/>
                <a:gd name="T26" fmla="+- 0 3277 2850"/>
                <a:gd name="T27" fmla="*/ 3277 h 436"/>
                <a:gd name="T28" fmla="+- 0 18068 18059"/>
                <a:gd name="T29" fmla="*/ T28 w 400"/>
                <a:gd name="T30" fmla="+- 0 3284 2850"/>
                <a:gd name="T31" fmla="*/ 3284 h 436"/>
                <a:gd name="T32" fmla="+- 0 18072 18059"/>
                <a:gd name="T33" fmla="*/ T32 w 400"/>
                <a:gd name="T34" fmla="+- 0 3286 2850"/>
                <a:gd name="T35" fmla="*/ 3286 h 436"/>
                <a:gd name="T36" fmla="+- 0 18155 18059"/>
                <a:gd name="T37" fmla="*/ T36 w 400"/>
                <a:gd name="T38" fmla="+- 0 3286 2850"/>
                <a:gd name="T39" fmla="*/ 3286 h 436"/>
                <a:gd name="T40" fmla="+- 0 18160 18059"/>
                <a:gd name="T41" fmla="*/ T40 w 400"/>
                <a:gd name="T42" fmla="+- 0 3284 2850"/>
                <a:gd name="T43" fmla="*/ 3284 h 436"/>
                <a:gd name="T44" fmla="+- 0 18167 18059"/>
                <a:gd name="T45" fmla="*/ T44 w 400"/>
                <a:gd name="T46" fmla="+- 0 3277 2850"/>
                <a:gd name="T47" fmla="*/ 3277 h 436"/>
                <a:gd name="T48" fmla="+- 0 18169 18059"/>
                <a:gd name="T49" fmla="*/ T48 w 400"/>
                <a:gd name="T50" fmla="+- 0 3272 2850"/>
                <a:gd name="T51" fmla="*/ 3272 h 436"/>
                <a:gd name="T52" fmla="+- 0 18169 18059"/>
                <a:gd name="T53" fmla="*/ T52 w 400"/>
                <a:gd name="T54" fmla="+- 0 3040 2850"/>
                <a:gd name="T55" fmla="*/ 3040 h 436"/>
                <a:gd name="T56" fmla="+- 0 18170 18059"/>
                <a:gd name="T57" fmla="*/ T56 w 400"/>
                <a:gd name="T58" fmla="+- 0 3018 2850"/>
                <a:gd name="T59" fmla="*/ 3018 h 436"/>
                <a:gd name="T60" fmla="+- 0 18175 18059"/>
                <a:gd name="T61" fmla="*/ T60 w 400"/>
                <a:gd name="T62" fmla="+- 0 2998 2850"/>
                <a:gd name="T63" fmla="*/ 2998 h 436"/>
                <a:gd name="T64" fmla="+- 0 18182 18059"/>
                <a:gd name="T65" fmla="*/ T64 w 400"/>
                <a:gd name="T66" fmla="+- 0 2981 2850"/>
                <a:gd name="T67" fmla="*/ 2981 h 436"/>
                <a:gd name="T68" fmla="+- 0 18193 18059"/>
                <a:gd name="T69" fmla="*/ T68 w 400"/>
                <a:gd name="T70" fmla="+- 0 2966 2850"/>
                <a:gd name="T71" fmla="*/ 2966 h 436"/>
                <a:gd name="T72" fmla="+- 0 18207 18059"/>
                <a:gd name="T73" fmla="*/ T72 w 400"/>
                <a:gd name="T74" fmla="+- 0 2954 2850"/>
                <a:gd name="T75" fmla="*/ 2954 h 436"/>
                <a:gd name="T76" fmla="+- 0 18222 18059"/>
                <a:gd name="T77" fmla="*/ T76 w 400"/>
                <a:gd name="T78" fmla="+- 0 2946 2850"/>
                <a:gd name="T79" fmla="*/ 2946 h 436"/>
                <a:gd name="T80" fmla="+- 0 18240 18059"/>
                <a:gd name="T81" fmla="*/ T80 w 400"/>
                <a:gd name="T82" fmla="+- 0 2941 2850"/>
                <a:gd name="T83" fmla="*/ 2941 h 436"/>
                <a:gd name="T84" fmla="+- 0 18259 18059"/>
                <a:gd name="T85" fmla="*/ T84 w 400"/>
                <a:gd name="T86" fmla="+- 0 2939 2850"/>
                <a:gd name="T87" fmla="*/ 2939 h 436"/>
                <a:gd name="T88" fmla="+- 0 18439 18059"/>
                <a:gd name="T89" fmla="*/ T88 w 400"/>
                <a:gd name="T90" fmla="+- 0 2939 2850"/>
                <a:gd name="T91" fmla="*/ 2939 h 436"/>
                <a:gd name="T92" fmla="+- 0 18434 18059"/>
                <a:gd name="T93" fmla="*/ T92 w 400"/>
                <a:gd name="T94" fmla="+- 0 2927 2850"/>
                <a:gd name="T95" fmla="*/ 2927 h 436"/>
                <a:gd name="T96" fmla="+- 0 18423 18059"/>
                <a:gd name="T97" fmla="*/ T96 w 400"/>
                <a:gd name="T98" fmla="+- 0 2912 2850"/>
                <a:gd name="T99" fmla="*/ 2912 h 436"/>
                <a:gd name="T100" fmla="+- 0 18164 18059"/>
                <a:gd name="T101" fmla="*/ T100 w 400"/>
                <a:gd name="T102" fmla="+- 0 2912 2850"/>
                <a:gd name="T103" fmla="*/ 2912 h 436"/>
                <a:gd name="T104" fmla="+- 0 18164 18059"/>
                <a:gd name="T105" fmla="*/ T104 w 400"/>
                <a:gd name="T106" fmla="+- 0 2872 2850"/>
                <a:gd name="T107" fmla="*/ 2872 h 436"/>
                <a:gd name="T108" fmla="+- 0 18162 18059"/>
                <a:gd name="T109" fmla="*/ T108 w 400"/>
                <a:gd name="T110" fmla="+- 0 2867 2850"/>
                <a:gd name="T111" fmla="*/ 2867 h 436"/>
                <a:gd name="T112" fmla="+- 0 18155 18059"/>
                <a:gd name="T113" fmla="*/ T112 w 400"/>
                <a:gd name="T114" fmla="+- 0 2860 2850"/>
                <a:gd name="T115" fmla="*/ 2860 h 436"/>
                <a:gd name="T116" fmla="+- 0 18150 18059"/>
                <a:gd name="T117" fmla="*/ T116 w 400"/>
                <a:gd name="T118" fmla="+- 0 2859 2850"/>
                <a:gd name="T119" fmla="*/ 2859 h 436"/>
                <a:gd name="T120" fmla="+- 0 18439 18059"/>
                <a:gd name="T121" fmla="*/ T120 w 400"/>
                <a:gd name="T122" fmla="+- 0 2939 2850"/>
                <a:gd name="T123" fmla="*/ 2939 h 436"/>
                <a:gd name="T124" fmla="+- 0 18259 18059"/>
                <a:gd name="T125" fmla="*/ T124 w 400"/>
                <a:gd name="T126" fmla="+- 0 2939 2850"/>
                <a:gd name="T127" fmla="*/ 2939 h 436"/>
                <a:gd name="T128" fmla="+- 0 18279 18059"/>
                <a:gd name="T129" fmla="*/ T128 w 400"/>
                <a:gd name="T130" fmla="+- 0 2941 2850"/>
                <a:gd name="T131" fmla="*/ 2941 h 436"/>
                <a:gd name="T132" fmla="+- 0 18297 18059"/>
                <a:gd name="T133" fmla="*/ T132 w 400"/>
                <a:gd name="T134" fmla="+- 0 2946 2850"/>
                <a:gd name="T135" fmla="*/ 2946 h 436"/>
                <a:gd name="T136" fmla="+- 0 18312 18059"/>
                <a:gd name="T137" fmla="*/ T136 w 400"/>
                <a:gd name="T138" fmla="+- 0 2954 2850"/>
                <a:gd name="T139" fmla="*/ 2954 h 436"/>
                <a:gd name="T140" fmla="+- 0 18325 18059"/>
                <a:gd name="T141" fmla="*/ T140 w 400"/>
                <a:gd name="T142" fmla="+- 0 2966 2850"/>
                <a:gd name="T143" fmla="*/ 2966 h 436"/>
                <a:gd name="T144" fmla="+- 0 18335 18059"/>
                <a:gd name="T145" fmla="*/ T144 w 400"/>
                <a:gd name="T146" fmla="+- 0 2981 2850"/>
                <a:gd name="T147" fmla="*/ 2981 h 436"/>
                <a:gd name="T148" fmla="+- 0 18342 18059"/>
                <a:gd name="T149" fmla="*/ T148 w 400"/>
                <a:gd name="T150" fmla="+- 0 2998 2850"/>
                <a:gd name="T151" fmla="*/ 2998 h 436"/>
                <a:gd name="T152" fmla="+- 0 18346 18059"/>
                <a:gd name="T153" fmla="*/ T152 w 400"/>
                <a:gd name="T154" fmla="+- 0 3018 2850"/>
                <a:gd name="T155" fmla="*/ 3018 h 436"/>
                <a:gd name="T156" fmla="+- 0 18347 18059"/>
                <a:gd name="T157" fmla="*/ T156 w 400"/>
                <a:gd name="T158" fmla="+- 0 3040 2850"/>
                <a:gd name="T159" fmla="*/ 3040 h 436"/>
                <a:gd name="T160" fmla="+- 0 18347 18059"/>
                <a:gd name="T161" fmla="*/ T160 w 400"/>
                <a:gd name="T162" fmla="+- 0 3272 2850"/>
                <a:gd name="T163" fmla="*/ 3272 h 436"/>
                <a:gd name="T164" fmla="+- 0 18349 18059"/>
                <a:gd name="T165" fmla="*/ T164 w 400"/>
                <a:gd name="T166" fmla="+- 0 3277 2850"/>
                <a:gd name="T167" fmla="*/ 3277 h 436"/>
                <a:gd name="T168" fmla="+- 0 18357 18059"/>
                <a:gd name="T169" fmla="*/ T168 w 400"/>
                <a:gd name="T170" fmla="+- 0 3284 2850"/>
                <a:gd name="T171" fmla="*/ 3284 h 436"/>
                <a:gd name="T172" fmla="+- 0 18361 18059"/>
                <a:gd name="T173" fmla="*/ T172 w 400"/>
                <a:gd name="T174" fmla="+- 0 3286 2850"/>
                <a:gd name="T175" fmla="*/ 3286 h 436"/>
                <a:gd name="T176" fmla="+- 0 18445 18059"/>
                <a:gd name="T177" fmla="*/ T176 w 400"/>
                <a:gd name="T178" fmla="+- 0 3286 2850"/>
                <a:gd name="T179" fmla="*/ 3286 h 436"/>
                <a:gd name="T180" fmla="+- 0 18449 18059"/>
                <a:gd name="T181" fmla="*/ T180 w 400"/>
                <a:gd name="T182" fmla="+- 0 3284 2850"/>
                <a:gd name="T183" fmla="*/ 3284 h 436"/>
                <a:gd name="T184" fmla="+- 0 18456 18059"/>
                <a:gd name="T185" fmla="*/ T184 w 400"/>
                <a:gd name="T186" fmla="+- 0 3277 2850"/>
                <a:gd name="T187" fmla="*/ 3277 h 436"/>
                <a:gd name="T188" fmla="+- 0 18458 18059"/>
                <a:gd name="T189" fmla="*/ T188 w 400"/>
                <a:gd name="T190" fmla="+- 0 3272 2850"/>
                <a:gd name="T191" fmla="*/ 3272 h 436"/>
                <a:gd name="T192" fmla="+- 0 18458 18059"/>
                <a:gd name="T193" fmla="*/ T192 w 400"/>
                <a:gd name="T194" fmla="+- 0 3035 2850"/>
                <a:gd name="T195" fmla="*/ 3035 h 436"/>
                <a:gd name="T196" fmla="+- 0 18455 18059"/>
                <a:gd name="T197" fmla="*/ T196 w 400"/>
                <a:gd name="T198" fmla="+- 0 2995 2850"/>
                <a:gd name="T199" fmla="*/ 2995 h 436"/>
                <a:gd name="T200" fmla="+- 0 18447 18059"/>
                <a:gd name="T201" fmla="*/ T200 w 400"/>
                <a:gd name="T202" fmla="+- 0 2958 2850"/>
                <a:gd name="T203" fmla="*/ 2958 h 436"/>
                <a:gd name="T204" fmla="+- 0 18439 18059"/>
                <a:gd name="T205" fmla="*/ T204 w 400"/>
                <a:gd name="T206" fmla="+- 0 2939 2850"/>
                <a:gd name="T207" fmla="*/ 2939 h 436"/>
                <a:gd name="T208" fmla="+- 0 18298 18059"/>
                <a:gd name="T209" fmla="*/ T208 w 400"/>
                <a:gd name="T210" fmla="+- 0 2850 2850"/>
                <a:gd name="T211" fmla="*/ 2850 h 436"/>
                <a:gd name="T212" fmla="+- 0 18257 18059"/>
                <a:gd name="T213" fmla="*/ T212 w 400"/>
                <a:gd name="T214" fmla="+- 0 2854 2850"/>
                <a:gd name="T215" fmla="*/ 2854 h 436"/>
                <a:gd name="T216" fmla="+- 0 18222 18059"/>
                <a:gd name="T217" fmla="*/ T216 w 400"/>
                <a:gd name="T218" fmla="+- 0 2866 2850"/>
                <a:gd name="T219" fmla="*/ 2866 h 436"/>
                <a:gd name="T220" fmla="+- 0 18190 18059"/>
                <a:gd name="T221" fmla="*/ T220 w 400"/>
                <a:gd name="T222" fmla="+- 0 2885 2850"/>
                <a:gd name="T223" fmla="*/ 2885 h 436"/>
                <a:gd name="T224" fmla="+- 0 18164 18059"/>
                <a:gd name="T225" fmla="*/ T224 w 400"/>
                <a:gd name="T226" fmla="+- 0 2912 2850"/>
                <a:gd name="T227" fmla="*/ 2912 h 436"/>
                <a:gd name="T228" fmla="+- 0 18423 18059"/>
                <a:gd name="T229" fmla="*/ T228 w 400"/>
                <a:gd name="T230" fmla="+- 0 2912 2850"/>
                <a:gd name="T231" fmla="*/ 2912 h 436"/>
                <a:gd name="T232" fmla="+- 0 18415 18059"/>
                <a:gd name="T233" fmla="*/ T232 w 400"/>
                <a:gd name="T234" fmla="+- 0 2900 2850"/>
                <a:gd name="T235" fmla="*/ 2900 h 436"/>
                <a:gd name="T236" fmla="+- 0 18391 18059"/>
                <a:gd name="T237" fmla="*/ T236 w 400"/>
                <a:gd name="T238" fmla="+- 0 2878 2850"/>
                <a:gd name="T239" fmla="*/ 2878 h 436"/>
                <a:gd name="T240" fmla="+- 0 18364 18059"/>
                <a:gd name="T241" fmla="*/ T240 w 400"/>
                <a:gd name="T242" fmla="+- 0 2863 2850"/>
                <a:gd name="T243" fmla="*/ 2863 h 436"/>
                <a:gd name="T244" fmla="+- 0 18333 18059"/>
                <a:gd name="T245" fmla="*/ T244 w 400"/>
                <a:gd name="T246" fmla="+- 0 2853 2850"/>
                <a:gd name="T247" fmla="*/ 2853 h 436"/>
                <a:gd name="T248" fmla="+- 0 18298 18059"/>
                <a:gd name="T249" fmla="*/ T248 w 400"/>
                <a:gd name="T250" fmla="+- 0 2850 2850"/>
                <a:gd name="T251" fmla="*/ 2850 h 4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400" h="436">
                  <a:moveTo>
                    <a:pt x="91" y="9"/>
                  </a:moveTo>
                  <a:lnTo>
                    <a:pt x="13" y="9"/>
                  </a:lnTo>
                  <a:lnTo>
                    <a:pt x="9" y="10"/>
                  </a:lnTo>
                  <a:lnTo>
                    <a:pt x="1" y="17"/>
                  </a:lnTo>
                  <a:lnTo>
                    <a:pt x="0" y="22"/>
                  </a:lnTo>
                  <a:lnTo>
                    <a:pt x="0" y="422"/>
                  </a:lnTo>
                  <a:lnTo>
                    <a:pt x="1" y="427"/>
                  </a:lnTo>
                  <a:lnTo>
                    <a:pt x="9" y="434"/>
                  </a:lnTo>
                  <a:lnTo>
                    <a:pt x="13" y="436"/>
                  </a:lnTo>
                  <a:lnTo>
                    <a:pt x="96" y="436"/>
                  </a:lnTo>
                  <a:lnTo>
                    <a:pt x="101" y="434"/>
                  </a:lnTo>
                  <a:lnTo>
                    <a:pt x="108" y="427"/>
                  </a:lnTo>
                  <a:lnTo>
                    <a:pt x="110" y="422"/>
                  </a:lnTo>
                  <a:lnTo>
                    <a:pt x="110" y="190"/>
                  </a:lnTo>
                  <a:lnTo>
                    <a:pt x="111" y="168"/>
                  </a:lnTo>
                  <a:lnTo>
                    <a:pt x="116" y="148"/>
                  </a:lnTo>
                  <a:lnTo>
                    <a:pt x="123" y="131"/>
                  </a:lnTo>
                  <a:lnTo>
                    <a:pt x="134" y="116"/>
                  </a:lnTo>
                  <a:lnTo>
                    <a:pt x="148" y="104"/>
                  </a:lnTo>
                  <a:lnTo>
                    <a:pt x="163" y="96"/>
                  </a:lnTo>
                  <a:lnTo>
                    <a:pt x="181" y="91"/>
                  </a:lnTo>
                  <a:lnTo>
                    <a:pt x="200" y="89"/>
                  </a:lnTo>
                  <a:lnTo>
                    <a:pt x="380" y="89"/>
                  </a:lnTo>
                  <a:lnTo>
                    <a:pt x="375" y="77"/>
                  </a:lnTo>
                  <a:lnTo>
                    <a:pt x="364" y="62"/>
                  </a:lnTo>
                  <a:lnTo>
                    <a:pt x="105" y="62"/>
                  </a:lnTo>
                  <a:lnTo>
                    <a:pt x="105" y="22"/>
                  </a:lnTo>
                  <a:lnTo>
                    <a:pt x="103" y="17"/>
                  </a:lnTo>
                  <a:lnTo>
                    <a:pt x="96" y="10"/>
                  </a:lnTo>
                  <a:lnTo>
                    <a:pt x="91" y="9"/>
                  </a:lnTo>
                  <a:close/>
                  <a:moveTo>
                    <a:pt x="380" y="89"/>
                  </a:moveTo>
                  <a:lnTo>
                    <a:pt x="200" y="89"/>
                  </a:lnTo>
                  <a:lnTo>
                    <a:pt x="220" y="91"/>
                  </a:lnTo>
                  <a:lnTo>
                    <a:pt x="238" y="96"/>
                  </a:lnTo>
                  <a:lnTo>
                    <a:pt x="253" y="104"/>
                  </a:lnTo>
                  <a:lnTo>
                    <a:pt x="266" y="116"/>
                  </a:lnTo>
                  <a:lnTo>
                    <a:pt x="276" y="131"/>
                  </a:lnTo>
                  <a:lnTo>
                    <a:pt x="283" y="148"/>
                  </a:lnTo>
                  <a:lnTo>
                    <a:pt x="287" y="168"/>
                  </a:lnTo>
                  <a:lnTo>
                    <a:pt x="288" y="190"/>
                  </a:lnTo>
                  <a:lnTo>
                    <a:pt x="288" y="422"/>
                  </a:lnTo>
                  <a:lnTo>
                    <a:pt x="290" y="427"/>
                  </a:lnTo>
                  <a:lnTo>
                    <a:pt x="298" y="434"/>
                  </a:lnTo>
                  <a:lnTo>
                    <a:pt x="302" y="436"/>
                  </a:lnTo>
                  <a:lnTo>
                    <a:pt x="386" y="436"/>
                  </a:lnTo>
                  <a:lnTo>
                    <a:pt x="390" y="434"/>
                  </a:lnTo>
                  <a:lnTo>
                    <a:pt x="397" y="427"/>
                  </a:lnTo>
                  <a:lnTo>
                    <a:pt x="399" y="422"/>
                  </a:lnTo>
                  <a:lnTo>
                    <a:pt x="399" y="185"/>
                  </a:lnTo>
                  <a:lnTo>
                    <a:pt x="396" y="145"/>
                  </a:lnTo>
                  <a:lnTo>
                    <a:pt x="388" y="108"/>
                  </a:lnTo>
                  <a:lnTo>
                    <a:pt x="380" y="89"/>
                  </a:lnTo>
                  <a:close/>
                  <a:moveTo>
                    <a:pt x="239" y="0"/>
                  </a:moveTo>
                  <a:lnTo>
                    <a:pt x="198" y="4"/>
                  </a:lnTo>
                  <a:lnTo>
                    <a:pt x="163" y="16"/>
                  </a:lnTo>
                  <a:lnTo>
                    <a:pt x="131" y="35"/>
                  </a:lnTo>
                  <a:lnTo>
                    <a:pt x="105" y="62"/>
                  </a:lnTo>
                  <a:lnTo>
                    <a:pt x="364" y="62"/>
                  </a:lnTo>
                  <a:lnTo>
                    <a:pt x="356" y="50"/>
                  </a:lnTo>
                  <a:lnTo>
                    <a:pt x="332" y="28"/>
                  </a:lnTo>
                  <a:lnTo>
                    <a:pt x="305" y="13"/>
                  </a:lnTo>
                  <a:lnTo>
                    <a:pt x="274" y="3"/>
                  </a:lnTo>
                  <a:lnTo>
                    <a:pt x="239" y="0"/>
                  </a:lnTo>
                  <a:close/>
                </a:path>
              </a:pathLst>
            </a:custGeom>
            <a:solidFill>
              <a:srgbClr val="473C3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pic>
          <p:nvPicPr>
            <p:cNvPr id="14" name="Picture 245">
              <a:extLst>
                <a:ext uri="{FF2B5EF4-FFF2-40B4-BE49-F238E27FC236}">
                  <a16:creationId xmlns:a16="http://schemas.microsoft.com/office/drawing/2014/main" xmlns="" id="{74E5CE27-5EEB-9C4F-8BDA-A5F98EAA3DBE}"/>
                </a:ext>
              </a:extLst>
            </p:cNvPr>
            <p:cNvPicPr>
              <a:picLocks noChangeAspect="1" noEditPoint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687" y="3802"/>
              <a:ext cx="12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244">
              <a:extLst>
                <a:ext uri="{FF2B5EF4-FFF2-40B4-BE49-F238E27FC236}">
                  <a16:creationId xmlns:a16="http://schemas.microsoft.com/office/drawing/2014/main" xmlns="" id="{2FC291A4-B1E8-094E-8BEF-F163F9DB6AB0}"/>
                </a:ext>
              </a:extLst>
            </p:cNvPr>
            <p:cNvSpPr>
              <a:spLocks noChangeAspect="1" noEditPoints="1" noChangeArrowheads="1" noChangeShapeType="1" noTextEdit="1"/>
            </p:cNvSpPr>
            <p:nvPr/>
          </p:nvSpPr>
          <p:spPr bwMode="auto">
            <a:xfrm>
              <a:off x="15065" y="3493"/>
              <a:ext cx="4964" cy="966"/>
            </a:xfrm>
            <a:custGeom>
              <a:avLst/>
              <a:gdLst>
                <a:gd name="T0" fmla="+- 0 15065 15065"/>
                <a:gd name="T1" fmla="*/ T0 w 4964"/>
                <a:gd name="T2" fmla="+- 0 4459 3493"/>
                <a:gd name="T3" fmla="*/ 4459 h 966"/>
                <a:gd name="T4" fmla="+- 0 16342 15065"/>
                <a:gd name="T5" fmla="*/ T4 w 4964"/>
                <a:gd name="T6" fmla="+- 0 4331 3493"/>
                <a:gd name="T7" fmla="*/ 4331 h 966"/>
                <a:gd name="T8" fmla="+- 0 15425 15065"/>
                <a:gd name="T9" fmla="*/ T8 w 4964"/>
                <a:gd name="T10" fmla="+- 0 3633 3493"/>
                <a:gd name="T11" fmla="*/ 3633 h 966"/>
                <a:gd name="T12" fmla="+- 0 19428 15065"/>
                <a:gd name="T13" fmla="*/ T12 w 4964"/>
                <a:gd name="T14" fmla="+- 0 3611 3493"/>
                <a:gd name="T15" fmla="*/ 3611 h 966"/>
                <a:gd name="T16" fmla="+- 0 16899 15065"/>
                <a:gd name="T17" fmla="*/ T16 w 4964"/>
                <a:gd name="T18" fmla="+- 0 3613 3493"/>
                <a:gd name="T19" fmla="*/ 3613 h 966"/>
                <a:gd name="T20" fmla="+- 0 16763 15065"/>
                <a:gd name="T21" fmla="*/ T20 w 4964"/>
                <a:gd name="T22" fmla="+- 0 4059 3493"/>
                <a:gd name="T23" fmla="*/ 4059 h 966"/>
                <a:gd name="T24" fmla="+- 0 16629 15065"/>
                <a:gd name="T25" fmla="*/ T24 w 4964"/>
                <a:gd name="T26" fmla="+- 0 4301 3493"/>
                <a:gd name="T27" fmla="*/ 4301 h 966"/>
                <a:gd name="T28" fmla="+- 0 17889 15065"/>
                <a:gd name="T29" fmla="*/ T28 w 4964"/>
                <a:gd name="T30" fmla="+- 0 4337 3493"/>
                <a:gd name="T31" fmla="*/ 4337 h 966"/>
                <a:gd name="T32" fmla="+- 0 17072 15065"/>
                <a:gd name="T33" fmla="*/ T32 w 4964"/>
                <a:gd name="T34" fmla="+- 0 4311 3493"/>
                <a:gd name="T35" fmla="*/ 4311 h 966"/>
                <a:gd name="T36" fmla="+- 0 16879 15065"/>
                <a:gd name="T37" fmla="*/ T36 w 4964"/>
                <a:gd name="T38" fmla="+- 0 3813 3493"/>
                <a:gd name="T39" fmla="*/ 3813 h 966"/>
                <a:gd name="T40" fmla="+- 0 18457 15065"/>
                <a:gd name="T41" fmla="*/ T40 w 4964"/>
                <a:gd name="T42" fmla="+- 0 3613 3493"/>
                <a:gd name="T43" fmla="*/ 3613 h 966"/>
                <a:gd name="T44" fmla="+- 0 18283 15065"/>
                <a:gd name="T45" fmla="*/ T44 w 4964"/>
                <a:gd name="T46" fmla="+- 0 4059 3493"/>
                <a:gd name="T47" fmla="*/ 4059 h 966"/>
                <a:gd name="T48" fmla="+- 0 18149 15065"/>
                <a:gd name="T49" fmla="*/ T48 w 4964"/>
                <a:gd name="T50" fmla="+- 0 4301 3493"/>
                <a:gd name="T51" fmla="*/ 4301 h 966"/>
                <a:gd name="T52" fmla="+- 0 19449 15065"/>
                <a:gd name="T53" fmla="*/ T52 w 4964"/>
                <a:gd name="T54" fmla="+- 0 4337 3493"/>
                <a:gd name="T55" fmla="*/ 4337 h 966"/>
                <a:gd name="T56" fmla="+- 0 18437 15065"/>
                <a:gd name="T57" fmla="*/ T56 w 4964"/>
                <a:gd name="T58" fmla="+- 0 4311 3493"/>
                <a:gd name="T59" fmla="*/ 4311 h 966"/>
                <a:gd name="T60" fmla="+- 0 20029 15065"/>
                <a:gd name="T61" fmla="*/ T60 w 4964"/>
                <a:gd name="T62" fmla="+- 0 3603 3493"/>
                <a:gd name="T63" fmla="*/ 3603 h 966"/>
                <a:gd name="T64" fmla="+- 0 19692 15065"/>
                <a:gd name="T65" fmla="*/ T64 w 4964"/>
                <a:gd name="T66" fmla="+- 0 3635 3493"/>
                <a:gd name="T67" fmla="*/ 3635 h 966"/>
                <a:gd name="T68" fmla="+- 0 19828 15065"/>
                <a:gd name="T69" fmla="*/ T68 w 4964"/>
                <a:gd name="T70" fmla="+- 0 3765 3493"/>
                <a:gd name="T71" fmla="*/ 3765 h 966"/>
                <a:gd name="T72" fmla="+- 0 19856 15065"/>
                <a:gd name="T73" fmla="*/ T72 w 4964"/>
                <a:gd name="T74" fmla="+- 0 3935 3493"/>
                <a:gd name="T75" fmla="*/ 3935 h 966"/>
                <a:gd name="T76" fmla="+- 0 19846 15065"/>
                <a:gd name="T77" fmla="*/ T76 w 4964"/>
                <a:gd name="T78" fmla="+- 0 4127 3493"/>
                <a:gd name="T79" fmla="*/ 4127 h 966"/>
                <a:gd name="T80" fmla="+- 0 19655 15065"/>
                <a:gd name="T81" fmla="*/ T80 w 4964"/>
                <a:gd name="T82" fmla="+- 0 4323 3493"/>
                <a:gd name="T83" fmla="*/ 4323 h 966"/>
                <a:gd name="T84" fmla="+- 0 16135 15065"/>
                <a:gd name="T85" fmla="*/ T84 w 4964"/>
                <a:gd name="T86" fmla="+- 0 3613 3493"/>
                <a:gd name="T87" fmla="*/ 3613 h 966"/>
                <a:gd name="T88" fmla="+- 0 15983 15065"/>
                <a:gd name="T89" fmla="*/ T88 w 4964"/>
                <a:gd name="T90" fmla="+- 0 3803 3493"/>
                <a:gd name="T91" fmla="*/ 3803 h 966"/>
                <a:gd name="T92" fmla="+- 0 15670 15065"/>
                <a:gd name="T93" fmla="*/ T92 w 4964"/>
                <a:gd name="T94" fmla="+- 0 3899 3493"/>
                <a:gd name="T95" fmla="*/ 3899 h 966"/>
                <a:gd name="T96" fmla="+- 0 15963 15065"/>
                <a:gd name="T97" fmla="*/ T96 w 4964"/>
                <a:gd name="T98" fmla="+- 0 3921 3493"/>
                <a:gd name="T99" fmla="*/ 3921 h 966"/>
                <a:gd name="T100" fmla="+- 0 15670 15065"/>
                <a:gd name="T101" fmla="*/ T100 w 4964"/>
                <a:gd name="T102" fmla="+- 0 4111 3493"/>
                <a:gd name="T103" fmla="*/ 4111 h 966"/>
                <a:gd name="T104" fmla="+- 0 16342 15065"/>
                <a:gd name="T105" fmla="*/ T104 w 4964"/>
                <a:gd name="T106" fmla="+- 0 4331 3493"/>
                <a:gd name="T107" fmla="*/ 4331 h 966"/>
                <a:gd name="T108" fmla="+- 0 16137 15065"/>
                <a:gd name="T109" fmla="*/ T108 w 4964"/>
                <a:gd name="T110" fmla="+- 0 4183 3493"/>
                <a:gd name="T111" fmla="*/ 4183 h 966"/>
                <a:gd name="T112" fmla="+- 0 16128 15065"/>
                <a:gd name="T113" fmla="*/ T112 w 4964"/>
                <a:gd name="T114" fmla="+- 0 3615 3493"/>
                <a:gd name="T115" fmla="*/ 3615 h 966"/>
                <a:gd name="T116" fmla="+- 0 17517 15065"/>
                <a:gd name="T117" fmla="*/ T116 w 4964"/>
                <a:gd name="T118" fmla="+- 0 3627 3493"/>
                <a:gd name="T119" fmla="*/ 3627 h 966"/>
                <a:gd name="T120" fmla="+- 0 17500 15065"/>
                <a:gd name="T121" fmla="*/ T120 w 4964"/>
                <a:gd name="T122" fmla="+- 0 3833 3493"/>
                <a:gd name="T123" fmla="*/ 3833 h 966"/>
                <a:gd name="T124" fmla="+- 0 17306 15065"/>
                <a:gd name="T125" fmla="*/ T124 w 4964"/>
                <a:gd name="T126" fmla="+- 0 4331 3493"/>
                <a:gd name="T127" fmla="*/ 4331 h 966"/>
                <a:gd name="T128" fmla="+- 0 17684 15065"/>
                <a:gd name="T129" fmla="*/ T128 w 4964"/>
                <a:gd name="T130" fmla="+- 0 4231 3493"/>
                <a:gd name="T131" fmla="*/ 4231 h 966"/>
                <a:gd name="T132" fmla="+- 0 17638 15065"/>
                <a:gd name="T133" fmla="*/ T132 w 4964"/>
                <a:gd name="T134" fmla="+- 0 3627 3493"/>
                <a:gd name="T135" fmla="*/ 3627 h 966"/>
                <a:gd name="T136" fmla="+- 0 18687 15065"/>
                <a:gd name="T137" fmla="*/ T136 w 4964"/>
                <a:gd name="T138" fmla="+- 0 4311 3493"/>
                <a:gd name="T139" fmla="*/ 4311 h 966"/>
                <a:gd name="T140" fmla="+- 0 18836 15065"/>
                <a:gd name="T141" fmla="*/ T140 w 4964"/>
                <a:gd name="T142" fmla="+- 0 4327 3493"/>
                <a:gd name="T143" fmla="*/ 4327 h 966"/>
                <a:gd name="T144" fmla="+- 0 19420 15065"/>
                <a:gd name="T145" fmla="*/ T144 w 4964"/>
                <a:gd name="T146" fmla="+- 0 3613 3493"/>
                <a:gd name="T147" fmla="*/ 3613 h 966"/>
                <a:gd name="T148" fmla="+- 0 18985 15065"/>
                <a:gd name="T149" fmla="*/ T148 w 4964"/>
                <a:gd name="T150" fmla="+- 0 3679 3493"/>
                <a:gd name="T151" fmla="*/ 3679 h 966"/>
                <a:gd name="T152" fmla="+- 0 19065 15065"/>
                <a:gd name="T153" fmla="*/ T152 w 4964"/>
                <a:gd name="T154" fmla="+- 0 3895 3493"/>
                <a:gd name="T155" fmla="*/ 3895 h 966"/>
                <a:gd name="T156" fmla="+- 0 19003 15065"/>
                <a:gd name="T157" fmla="*/ T156 w 4964"/>
                <a:gd name="T158" fmla="+- 0 4025 3493"/>
                <a:gd name="T159" fmla="*/ 4025 h 966"/>
                <a:gd name="T160" fmla="+- 0 19084 15065"/>
                <a:gd name="T161" fmla="*/ T160 w 4964"/>
                <a:gd name="T162" fmla="+- 0 4305 3493"/>
                <a:gd name="T163" fmla="*/ 4305 h 966"/>
                <a:gd name="T164" fmla="+- 0 19422 15065"/>
                <a:gd name="T165" fmla="*/ T164 w 4964"/>
                <a:gd name="T166" fmla="+- 0 4331 3493"/>
                <a:gd name="T167" fmla="*/ 4331 h 966"/>
                <a:gd name="T168" fmla="+- 0 19213 15065"/>
                <a:gd name="T169" fmla="*/ T168 w 4964"/>
                <a:gd name="T170" fmla="+- 0 4183 3493"/>
                <a:gd name="T171" fmla="*/ 4183 h 966"/>
                <a:gd name="T172" fmla="+- 0 19185 15065"/>
                <a:gd name="T173" fmla="*/ T172 w 4964"/>
                <a:gd name="T174" fmla="+- 0 3993 3493"/>
                <a:gd name="T175" fmla="*/ 3993 h 966"/>
                <a:gd name="T176" fmla="+- 0 19199 15065"/>
                <a:gd name="T177" fmla="*/ T176 w 4964"/>
                <a:gd name="T178" fmla="+- 0 3801 3493"/>
                <a:gd name="T179" fmla="*/ 3801 h 966"/>
                <a:gd name="T180" fmla="+- 0 19313 15065"/>
                <a:gd name="T181" fmla="*/ T180 w 4964"/>
                <a:gd name="T182" fmla="+- 0 3653 3493"/>
                <a:gd name="T183" fmla="*/ 3653 h 966"/>
                <a:gd name="T184" fmla="+- 0 16345 15065"/>
                <a:gd name="T185" fmla="*/ T184 w 4964"/>
                <a:gd name="T186" fmla="+- 0 3613 3493"/>
                <a:gd name="T187" fmla="*/ 3613 h 966"/>
                <a:gd name="T188" fmla="+- 0 16366 15065"/>
                <a:gd name="T189" fmla="*/ T188 w 4964"/>
                <a:gd name="T190" fmla="+- 0 4075 3493"/>
                <a:gd name="T191" fmla="*/ 4075 h 966"/>
                <a:gd name="T192" fmla="+- 0 16407 15065"/>
                <a:gd name="T193" fmla="*/ T192 w 4964"/>
                <a:gd name="T194" fmla="+- 0 4129 3493"/>
                <a:gd name="T195" fmla="*/ 4129 h 966"/>
                <a:gd name="T196" fmla="+- 0 16484 15065"/>
                <a:gd name="T197" fmla="*/ T196 w 4964"/>
                <a:gd name="T198" fmla="+- 0 4123 3493"/>
                <a:gd name="T199" fmla="*/ 4123 h 966"/>
                <a:gd name="T200" fmla="+- 0 16513 15065"/>
                <a:gd name="T201" fmla="*/ T200 w 4964"/>
                <a:gd name="T202" fmla="+- 0 4055 3493"/>
                <a:gd name="T203" fmla="*/ 4055 h 966"/>
                <a:gd name="T204" fmla="+- 0 18053 15065"/>
                <a:gd name="T205" fmla="*/ T204 w 4964"/>
                <a:gd name="T206" fmla="+- 0 3613 3493"/>
                <a:gd name="T207" fmla="*/ 3613 h 966"/>
                <a:gd name="T208" fmla="+- 0 17885 15065"/>
                <a:gd name="T209" fmla="*/ T208 w 4964"/>
                <a:gd name="T210" fmla="+- 0 4055 3493"/>
                <a:gd name="T211" fmla="*/ 4055 h 966"/>
                <a:gd name="T212" fmla="+- 0 17914 15065"/>
                <a:gd name="T213" fmla="*/ T212 w 4964"/>
                <a:gd name="T214" fmla="+- 0 4123 3493"/>
                <a:gd name="T215" fmla="*/ 4123 h 966"/>
                <a:gd name="T216" fmla="+- 0 17992 15065"/>
                <a:gd name="T217" fmla="*/ T216 w 4964"/>
                <a:gd name="T218" fmla="+- 0 4129 3493"/>
                <a:gd name="T219" fmla="*/ 4129 h 966"/>
                <a:gd name="T220" fmla="+- 0 18032 15065"/>
                <a:gd name="T221" fmla="*/ T220 w 4964"/>
                <a:gd name="T222" fmla="+- 0 4075 3493"/>
                <a:gd name="T223" fmla="*/ 4075 h 966"/>
                <a:gd name="T224" fmla="+- 0 18053 15065"/>
                <a:gd name="T225" fmla="*/ T224 w 4964"/>
                <a:gd name="T226" fmla="+- 0 3613 3493"/>
                <a:gd name="T227" fmla="*/ 3613 h 9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4964" h="966">
                  <a:moveTo>
                    <a:pt x="4964" y="0"/>
                  </a:moveTo>
                  <a:lnTo>
                    <a:pt x="3586" y="0"/>
                  </a:lnTo>
                  <a:lnTo>
                    <a:pt x="3580" y="56"/>
                  </a:lnTo>
                  <a:lnTo>
                    <a:pt x="252" y="56"/>
                  </a:lnTo>
                  <a:lnTo>
                    <a:pt x="0" y="966"/>
                  </a:lnTo>
                  <a:lnTo>
                    <a:pt x="4964" y="898"/>
                  </a:lnTo>
                  <a:lnTo>
                    <a:pt x="4964" y="848"/>
                  </a:lnTo>
                  <a:lnTo>
                    <a:pt x="1375" y="848"/>
                  </a:lnTo>
                  <a:lnTo>
                    <a:pt x="1304" y="844"/>
                  </a:lnTo>
                  <a:lnTo>
                    <a:pt x="1277" y="838"/>
                  </a:lnTo>
                  <a:lnTo>
                    <a:pt x="380" y="838"/>
                  </a:lnTo>
                  <a:lnTo>
                    <a:pt x="373" y="834"/>
                  </a:lnTo>
                  <a:lnTo>
                    <a:pt x="363" y="824"/>
                  </a:lnTo>
                  <a:lnTo>
                    <a:pt x="360" y="818"/>
                  </a:lnTo>
                  <a:lnTo>
                    <a:pt x="360" y="140"/>
                  </a:lnTo>
                  <a:lnTo>
                    <a:pt x="363" y="134"/>
                  </a:lnTo>
                  <a:lnTo>
                    <a:pt x="373" y="122"/>
                  </a:lnTo>
                  <a:lnTo>
                    <a:pt x="380" y="120"/>
                  </a:lnTo>
                  <a:lnTo>
                    <a:pt x="4355" y="120"/>
                  </a:lnTo>
                  <a:lnTo>
                    <a:pt x="4363" y="118"/>
                  </a:lnTo>
                  <a:lnTo>
                    <a:pt x="4408" y="112"/>
                  </a:lnTo>
                  <a:lnTo>
                    <a:pt x="4455" y="110"/>
                  </a:lnTo>
                  <a:lnTo>
                    <a:pt x="4964" y="110"/>
                  </a:lnTo>
                  <a:lnTo>
                    <a:pt x="4964" y="0"/>
                  </a:lnTo>
                  <a:close/>
                  <a:moveTo>
                    <a:pt x="1834" y="120"/>
                  </a:moveTo>
                  <a:lnTo>
                    <a:pt x="1678" y="120"/>
                  </a:lnTo>
                  <a:lnTo>
                    <a:pt x="1685" y="122"/>
                  </a:lnTo>
                  <a:lnTo>
                    <a:pt x="1695" y="134"/>
                  </a:lnTo>
                  <a:lnTo>
                    <a:pt x="1698" y="140"/>
                  </a:lnTo>
                  <a:lnTo>
                    <a:pt x="1698" y="566"/>
                  </a:lnTo>
                  <a:lnTo>
                    <a:pt x="1693" y="632"/>
                  </a:lnTo>
                  <a:lnTo>
                    <a:pt x="1676" y="690"/>
                  </a:lnTo>
                  <a:lnTo>
                    <a:pt x="1649" y="738"/>
                  </a:lnTo>
                  <a:lnTo>
                    <a:pt x="1611" y="778"/>
                  </a:lnTo>
                  <a:lnTo>
                    <a:pt x="1564" y="808"/>
                  </a:lnTo>
                  <a:lnTo>
                    <a:pt x="1509" y="830"/>
                  </a:lnTo>
                  <a:lnTo>
                    <a:pt x="1446" y="844"/>
                  </a:lnTo>
                  <a:lnTo>
                    <a:pt x="1375" y="848"/>
                  </a:lnTo>
                  <a:lnTo>
                    <a:pt x="2895" y="848"/>
                  </a:lnTo>
                  <a:lnTo>
                    <a:pt x="2824" y="844"/>
                  </a:lnTo>
                  <a:lnTo>
                    <a:pt x="2797" y="838"/>
                  </a:lnTo>
                  <a:lnTo>
                    <a:pt x="2027" y="838"/>
                  </a:lnTo>
                  <a:lnTo>
                    <a:pt x="2020" y="834"/>
                  </a:lnTo>
                  <a:lnTo>
                    <a:pt x="2010" y="824"/>
                  </a:lnTo>
                  <a:lnTo>
                    <a:pt x="2007" y="818"/>
                  </a:lnTo>
                  <a:lnTo>
                    <a:pt x="2007" y="340"/>
                  </a:lnTo>
                  <a:lnTo>
                    <a:pt x="1834" y="340"/>
                  </a:lnTo>
                  <a:lnTo>
                    <a:pt x="1827" y="338"/>
                  </a:lnTo>
                  <a:lnTo>
                    <a:pt x="1817" y="326"/>
                  </a:lnTo>
                  <a:lnTo>
                    <a:pt x="1814" y="320"/>
                  </a:lnTo>
                  <a:lnTo>
                    <a:pt x="1814" y="140"/>
                  </a:lnTo>
                  <a:lnTo>
                    <a:pt x="1817" y="134"/>
                  </a:lnTo>
                  <a:lnTo>
                    <a:pt x="1827" y="122"/>
                  </a:lnTo>
                  <a:lnTo>
                    <a:pt x="1834" y="120"/>
                  </a:lnTo>
                  <a:close/>
                  <a:moveTo>
                    <a:pt x="3392" y="120"/>
                  </a:moveTo>
                  <a:lnTo>
                    <a:pt x="3199" y="120"/>
                  </a:lnTo>
                  <a:lnTo>
                    <a:pt x="3205" y="122"/>
                  </a:lnTo>
                  <a:lnTo>
                    <a:pt x="3216" y="134"/>
                  </a:lnTo>
                  <a:lnTo>
                    <a:pt x="3218" y="140"/>
                  </a:lnTo>
                  <a:lnTo>
                    <a:pt x="3218" y="566"/>
                  </a:lnTo>
                  <a:lnTo>
                    <a:pt x="3213" y="632"/>
                  </a:lnTo>
                  <a:lnTo>
                    <a:pt x="3197" y="690"/>
                  </a:lnTo>
                  <a:lnTo>
                    <a:pt x="3169" y="738"/>
                  </a:lnTo>
                  <a:lnTo>
                    <a:pt x="3131" y="778"/>
                  </a:lnTo>
                  <a:lnTo>
                    <a:pt x="3084" y="808"/>
                  </a:lnTo>
                  <a:lnTo>
                    <a:pt x="3029" y="830"/>
                  </a:lnTo>
                  <a:lnTo>
                    <a:pt x="2966" y="844"/>
                  </a:lnTo>
                  <a:lnTo>
                    <a:pt x="2895" y="848"/>
                  </a:lnTo>
                  <a:lnTo>
                    <a:pt x="4455" y="848"/>
                  </a:lnTo>
                  <a:lnTo>
                    <a:pt x="4384" y="844"/>
                  </a:lnTo>
                  <a:lnTo>
                    <a:pt x="4357" y="838"/>
                  </a:lnTo>
                  <a:lnTo>
                    <a:pt x="3392" y="838"/>
                  </a:lnTo>
                  <a:lnTo>
                    <a:pt x="3386" y="834"/>
                  </a:lnTo>
                  <a:lnTo>
                    <a:pt x="3375" y="824"/>
                  </a:lnTo>
                  <a:lnTo>
                    <a:pt x="3372" y="818"/>
                  </a:lnTo>
                  <a:lnTo>
                    <a:pt x="3372" y="140"/>
                  </a:lnTo>
                  <a:lnTo>
                    <a:pt x="3375" y="134"/>
                  </a:lnTo>
                  <a:lnTo>
                    <a:pt x="3386" y="122"/>
                  </a:lnTo>
                  <a:lnTo>
                    <a:pt x="3392" y="120"/>
                  </a:lnTo>
                  <a:close/>
                  <a:moveTo>
                    <a:pt x="4964" y="110"/>
                  </a:moveTo>
                  <a:lnTo>
                    <a:pt x="4455" y="110"/>
                  </a:lnTo>
                  <a:lnTo>
                    <a:pt x="4503" y="112"/>
                  </a:lnTo>
                  <a:lnTo>
                    <a:pt x="4547" y="118"/>
                  </a:lnTo>
                  <a:lnTo>
                    <a:pt x="4589" y="128"/>
                  </a:lnTo>
                  <a:lnTo>
                    <a:pt x="4627" y="142"/>
                  </a:lnTo>
                  <a:lnTo>
                    <a:pt x="4663" y="160"/>
                  </a:lnTo>
                  <a:lnTo>
                    <a:pt x="4694" y="182"/>
                  </a:lnTo>
                  <a:lnTo>
                    <a:pt x="4721" y="210"/>
                  </a:lnTo>
                  <a:lnTo>
                    <a:pt x="4744" y="238"/>
                  </a:lnTo>
                  <a:lnTo>
                    <a:pt x="4763" y="272"/>
                  </a:lnTo>
                  <a:lnTo>
                    <a:pt x="4777" y="308"/>
                  </a:lnTo>
                  <a:lnTo>
                    <a:pt x="4786" y="348"/>
                  </a:lnTo>
                  <a:lnTo>
                    <a:pt x="4790" y="390"/>
                  </a:lnTo>
                  <a:lnTo>
                    <a:pt x="4790" y="420"/>
                  </a:lnTo>
                  <a:lnTo>
                    <a:pt x="4791" y="442"/>
                  </a:lnTo>
                  <a:lnTo>
                    <a:pt x="4791" y="460"/>
                  </a:lnTo>
                  <a:lnTo>
                    <a:pt x="4791" y="500"/>
                  </a:lnTo>
                  <a:lnTo>
                    <a:pt x="4791" y="522"/>
                  </a:lnTo>
                  <a:lnTo>
                    <a:pt x="4790" y="572"/>
                  </a:lnTo>
                  <a:lnTo>
                    <a:pt x="4781" y="634"/>
                  </a:lnTo>
                  <a:lnTo>
                    <a:pt x="4763" y="690"/>
                  </a:lnTo>
                  <a:lnTo>
                    <a:pt x="4734" y="738"/>
                  </a:lnTo>
                  <a:lnTo>
                    <a:pt x="4695" y="778"/>
                  </a:lnTo>
                  <a:lnTo>
                    <a:pt x="4646" y="808"/>
                  </a:lnTo>
                  <a:lnTo>
                    <a:pt x="4590" y="830"/>
                  </a:lnTo>
                  <a:lnTo>
                    <a:pt x="4527" y="844"/>
                  </a:lnTo>
                  <a:lnTo>
                    <a:pt x="4455" y="848"/>
                  </a:lnTo>
                  <a:lnTo>
                    <a:pt x="4964" y="848"/>
                  </a:lnTo>
                  <a:lnTo>
                    <a:pt x="4964" y="110"/>
                  </a:lnTo>
                  <a:close/>
                  <a:moveTo>
                    <a:pt x="1070" y="120"/>
                  </a:moveTo>
                  <a:lnTo>
                    <a:pt x="898" y="120"/>
                  </a:lnTo>
                  <a:lnTo>
                    <a:pt x="905" y="122"/>
                  </a:lnTo>
                  <a:lnTo>
                    <a:pt x="915" y="134"/>
                  </a:lnTo>
                  <a:lnTo>
                    <a:pt x="918" y="140"/>
                  </a:lnTo>
                  <a:lnTo>
                    <a:pt x="918" y="310"/>
                  </a:lnTo>
                  <a:lnTo>
                    <a:pt x="915" y="318"/>
                  </a:lnTo>
                  <a:lnTo>
                    <a:pt x="905" y="328"/>
                  </a:lnTo>
                  <a:lnTo>
                    <a:pt x="898" y="332"/>
                  </a:lnTo>
                  <a:lnTo>
                    <a:pt x="605" y="332"/>
                  </a:lnTo>
                  <a:lnTo>
                    <a:pt x="605" y="406"/>
                  </a:lnTo>
                  <a:lnTo>
                    <a:pt x="878" y="406"/>
                  </a:lnTo>
                  <a:lnTo>
                    <a:pt x="885" y="410"/>
                  </a:lnTo>
                  <a:lnTo>
                    <a:pt x="890" y="416"/>
                  </a:lnTo>
                  <a:lnTo>
                    <a:pt x="895" y="420"/>
                  </a:lnTo>
                  <a:lnTo>
                    <a:pt x="898" y="428"/>
                  </a:lnTo>
                  <a:lnTo>
                    <a:pt x="898" y="598"/>
                  </a:lnTo>
                  <a:lnTo>
                    <a:pt x="895" y="604"/>
                  </a:lnTo>
                  <a:lnTo>
                    <a:pt x="885" y="614"/>
                  </a:lnTo>
                  <a:lnTo>
                    <a:pt x="878" y="618"/>
                  </a:lnTo>
                  <a:lnTo>
                    <a:pt x="605" y="618"/>
                  </a:lnTo>
                  <a:lnTo>
                    <a:pt x="605" y="818"/>
                  </a:lnTo>
                  <a:lnTo>
                    <a:pt x="602" y="824"/>
                  </a:lnTo>
                  <a:lnTo>
                    <a:pt x="592" y="834"/>
                  </a:lnTo>
                  <a:lnTo>
                    <a:pt x="585" y="838"/>
                  </a:lnTo>
                  <a:lnTo>
                    <a:pt x="1277" y="838"/>
                  </a:lnTo>
                  <a:lnTo>
                    <a:pt x="1241" y="830"/>
                  </a:lnTo>
                  <a:lnTo>
                    <a:pt x="1185" y="808"/>
                  </a:lnTo>
                  <a:lnTo>
                    <a:pt x="1137" y="778"/>
                  </a:lnTo>
                  <a:lnTo>
                    <a:pt x="1099" y="738"/>
                  </a:lnTo>
                  <a:lnTo>
                    <a:pt x="1072" y="690"/>
                  </a:lnTo>
                  <a:lnTo>
                    <a:pt x="1055" y="632"/>
                  </a:lnTo>
                  <a:lnTo>
                    <a:pt x="1050" y="566"/>
                  </a:lnTo>
                  <a:lnTo>
                    <a:pt x="1050" y="140"/>
                  </a:lnTo>
                  <a:lnTo>
                    <a:pt x="1053" y="134"/>
                  </a:lnTo>
                  <a:lnTo>
                    <a:pt x="1063" y="122"/>
                  </a:lnTo>
                  <a:lnTo>
                    <a:pt x="1070" y="120"/>
                  </a:lnTo>
                  <a:close/>
                  <a:moveTo>
                    <a:pt x="2590" y="120"/>
                  </a:moveTo>
                  <a:lnTo>
                    <a:pt x="2435" y="120"/>
                  </a:lnTo>
                  <a:lnTo>
                    <a:pt x="2441" y="122"/>
                  </a:lnTo>
                  <a:lnTo>
                    <a:pt x="2452" y="134"/>
                  </a:lnTo>
                  <a:lnTo>
                    <a:pt x="2454" y="140"/>
                  </a:lnTo>
                  <a:lnTo>
                    <a:pt x="2454" y="320"/>
                  </a:lnTo>
                  <a:lnTo>
                    <a:pt x="2452" y="326"/>
                  </a:lnTo>
                  <a:lnTo>
                    <a:pt x="2441" y="338"/>
                  </a:lnTo>
                  <a:lnTo>
                    <a:pt x="2435" y="340"/>
                  </a:lnTo>
                  <a:lnTo>
                    <a:pt x="2261" y="340"/>
                  </a:lnTo>
                  <a:lnTo>
                    <a:pt x="2261" y="818"/>
                  </a:lnTo>
                  <a:lnTo>
                    <a:pt x="2258" y="824"/>
                  </a:lnTo>
                  <a:lnTo>
                    <a:pt x="2248" y="834"/>
                  </a:lnTo>
                  <a:lnTo>
                    <a:pt x="2241" y="838"/>
                  </a:lnTo>
                  <a:lnTo>
                    <a:pt x="2797" y="838"/>
                  </a:lnTo>
                  <a:lnTo>
                    <a:pt x="2761" y="830"/>
                  </a:lnTo>
                  <a:lnTo>
                    <a:pt x="2705" y="808"/>
                  </a:lnTo>
                  <a:lnTo>
                    <a:pt x="2658" y="778"/>
                  </a:lnTo>
                  <a:lnTo>
                    <a:pt x="2619" y="738"/>
                  </a:lnTo>
                  <a:lnTo>
                    <a:pt x="2592" y="690"/>
                  </a:lnTo>
                  <a:lnTo>
                    <a:pt x="2576" y="632"/>
                  </a:lnTo>
                  <a:lnTo>
                    <a:pt x="2570" y="566"/>
                  </a:lnTo>
                  <a:lnTo>
                    <a:pt x="2570" y="140"/>
                  </a:lnTo>
                  <a:lnTo>
                    <a:pt x="2573" y="134"/>
                  </a:lnTo>
                  <a:lnTo>
                    <a:pt x="2584" y="122"/>
                  </a:lnTo>
                  <a:lnTo>
                    <a:pt x="2590" y="120"/>
                  </a:lnTo>
                  <a:close/>
                  <a:moveTo>
                    <a:pt x="3663" y="614"/>
                  </a:moveTo>
                  <a:lnTo>
                    <a:pt x="3622" y="614"/>
                  </a:lnTo>
                  <a:lnTo>
                    <a:pt x="3622" y="818"/>
                  </a:lnTo>
                  <a:lnTo>
                    <a:pt x="3620" y="824"/>
                  </a:lnTo>
                  <a:lnTo>
                    <a:pt x="3609" y="834"/>
                  </a:lnTo>
                  <a:lnTo>
                    <a:pt x="3603" y="838"/>
                  </a:lnTo>
                  <a:lnTo>
                    <a:pt x="3780" y="838"/>
                  </a:lnTo>
                  <a:lnTo>
                    <a:pt x="3771" y="834"/>
                  </a:lnTo>
                  <a:lnTo>
                    <a:pt x="3757" y="824"/>
                  </a:lnTo>
                  <a:lnTo>
                    <a:pt x="3752" y="816"/>
                  </a:lnTo>
                  <a:lnTo>
                    <a:pt x="3749" y="810"/>
                  </a:lnTo>
                  <a:lnTo>
                    <a:pt x="3663" y="614"/>
                  </a:lnTo>
                  <a:close/>
                  <a:moveTo>
                    <a:pt x="4355" y="120"/>
                  </a:moveTo>
                  <a:lnTo>
                    <a:pt x="3695" y="120"/>
                  </a:lnTo>
                  <a:lnTo>
                    <a:pt x="3763" y="124"/>
                  </a:lnTo>
                  <a:lnTo>
                    <a:pt x="3824" y="136"/>
                  </a:lnTo>
                  <a:lnTo>
                    <a:pt x="3876" y="158"/>
                  </a:lnTo>
                  <a:lnTo>
                    <a:pt x="3920" y="186"/>
                  </a:lnTo>
                  <a:lnTo>
                    <a:pt x="3956" y="222"/>
                  </a:lnTo>
                  <a:lnTo>
                    <a:pt x="3981" y="264"/>
                  </a:lnTo>
                  <a:lnTo>
                    <a:pt x="3996" y="314"/>
                  </a:lnTo>
                  <a:lnTo>
                    <a:pt x="4001" y="370"/>
                  </a:lnTo>
                  <a:lnTo>
                    <a:pt x="4000" y="402"/>
                  </a:lnTo>
                  <a:lnTo>
                    <a:pt x="3994" y="432"/>
                  </a:lnTo>
                  <a:lnTo>
                    <a:pt x="3985" y="460"/>
                  </a:lnTo>
                  <a:lnTo>
                    <a:pt x="3972" y="486"/>
                  </a:lnTo>
                  <a:lnTo>
                    <a:pt x="3957" y="510"/>
                  </a:lnTo>
                  <a:lnTo>
                    <a:pt x="3938" y="532"/>
                  </a:lnTo>
                  <a:lnTo>
                    <a:pt x="3917" y="552"/>
                  </a:lnTo>
                  <a:lnTo>
                    <a:pt x="3893" y="570"/>
                  </a:lnTo>
                  <a:lnTo>
                    <a:pt x="4016" y="804"/>
                  </a:lnTo>
                  <a:lnTo>
                    <a:pt x="4018" y="808"/>
                  </a:lnTo>
                  <a:lnTo>
                    <a:pt x="4019" y="812"/>
                  </a:lnTo>
                  <a:lnTo>
                    <a:pt x="4019" y="822"/>
                  </a:lnTo>
                  <a:lnTo>
                    <a:pt x="4017" y="826"/>
                  </a:lnTo>
                  <a:lnTo>
                    <a:pt x="4009" y="836"/>
                  </a:lnTo>
                  <a:lnTo>
                    <a:pt x="4003" y="838"/>
                  </a:lnTo>
                  <a:lnTo>
                    <a:pt x="4357" y="838"/>
                  </a:lnTo>
                  <a:lnTo>
                    <a:pt x="4321" y="830"/>
                  </a:lnTo>
                  <a:lnTo>
                    <a:pt x="4265" y="808"/>
                  </a:lnTo>
                  <a:lnTo>
                    <a:pt x="4216" y="778"/>
                  </a:lnTo>
                  <a:lnTo>
                    <a:pt x="4177" y="738"/>
                  </a:lnTo>
                  <a:lnTo>
                    <a:pt x="4148" y="690"/>
                  </a:lnTo>
                  <a:lnTo>
                    <a:pt x="4130" y="634"/>
                  </a:lnTo>
                  <a:lnTo>
                    <a:pt x="4121" y="572"/>
                  </a:lnTo>
                  <a:lnTo>
                    <a:pt x="4121" y="556"/>
                  </a:lnTo>
                  <a:lnTo>
                    <a:pt x="4121" y="532"/>
                  </a:lnTo>
                  <a:lnTo>
                    <a:pt x="4120" y="500"/>
                  </a:lnTo>
                  <a:lnTo>
                    <a:pt x="4121" y="432"/>
                  </a:lnTo>
                  <a:lnTo>
                    <a:pt x="4121" y="408"/>
                  </a:lnTo>
                  <a:lnTo>
                    <a:pt x="4121" y="390"/>
                  </a:lnTo>
                  <a:lnTo>
                    <a:pt x="4125" y="348"/>
                  </a:lnTo>
                  <a:lnTo>
                    <a:pt x="4134" y="308"/>
                  </a:lnTo>
                  <a:lnTo>
                    <a:pt x="4148" y="272"/>
                  </a:lnTo>
                  <a:lnTo>
                    <a:pt x="4167" y="238"/>
                  </a:lnTo>
                  <a:lnTo>
                    <a:pt x="4190" y="210"/>
                  </a:lnTo>
                  <a:lnTo>
                    <a:pt x="4217" y="182"/>
                  </a:lnTo>
                  <a:lnTo>
                    <a:pt x="4248" y="160"/>
                  </a:lnTo>
                  <a:lnTo>
                    <a:pt x="4283" y="142"/>
                  </a:lnTo>
                  <a:lnTo>
                    <a:pt x="4322" y="128"/>
                  </a:lnTo>
                  <a:lnTo>
                    <a:pt x="4355" y="120"/>
                  </a:lnTo>
                  <a:close/>
                  <a:moveTo>
                    <a:pt x="1468" y="120"/>
                  </a:moveTo>
                  <a:lnTo>
                    <a:pt x="1280" y="120"/>
                  </a:lnTo>
                  <a:lnTo>
                    <a:pt x="1287" y="122"/>
                  </a:lnTo>
                  <a:lnTo>
                    <a:pt x="1297" y="134"/>
                  </a:lnTo>
                  <a:lnTo>
                    <a:pt x="1300" y="140"/>
                  </a:lnTo>
                  <a:lnTo>
                    <a:pt x="1300" y="562"/>
                  </a:lnTo>
                  <a:lnTo>
                    <a:pt x="1301" y="582"/>
                  </a:lnTo>
                  <a:lnTo>
                    <a:pt x="1305" y="598"/>
                  </a:lnTo>
                  <a:lnTo>
                    <a:pt x="1310" y="610"/>
                  </a:lnTo>
                  <a:lnTo>
                    <a:pt x="1318" y="622"/>
                  </a:lnTo>
                  <a:lnTo>
                    <a:pt x="1329" y="630"/>
                  </a:lnTo>
                  <a:lnTo>
                    <a:pt x="1342" y="636"/>
                  </a:lnTo>
                  <a:lnTo>
                    <a:pt x="1357" y="640"/>
                  </a:lnTo>
                  <a:lnTo>
                    <a:pt x="1374" y="642"/>
                  </a:lnTo>
                  <a:lnTo>
                    <a:pt x="1391" y="640"/>
                  </a:lnTo>
                  <a:lnTo>
                    <a:pt x="1406" y="636"/>
                  </a:lnTo>
                  <a:lnTo>
                    <a:pt x="1419" y="630"/>
                  </a:lnTo>
                  <a:lnTo>
                    <a:pt x="1430" y="622"/>
                  </a:lnTo>
                  <a:lnTo>
                    <a:pt x="1438" y="610"/>
                  </a:lnTo>
                  <a:lnTo>
                    <a:pt x="1443" y="598"/>
                  </a:lnTo>
                  <a:lnTo>
                    <a:pt x="1447" y="582"/>
                  </a:lnTo>
                  <a:lnTo>
                    <a:pt x="1448" y="562"/>
                  </a:lnTo>
                  <a:lnTo>
                    <a:pt x="1448" y="140"/>
                  </a:lnTo>
                  <a:lnTo>
                    <a:pt x="1451" y="134"/>
                  </a:lnTo>
                  <a:lnTo>
                    <a:pt x="1461" y="122"/>
                  </a:lnTo>
                  <a:lnTo>
                    <a:pt x="1468" y="120"/>
                  </a:lnTo>
                  <a:close/>
                  <a:moveTo>
                    <a:pt x="2988" y="120"/>
                  </a:moveTo>
                  <a:lnTo>
                    <a:pt x="2801" y="120"/>
                  </a:lnTo>
                  <a:lnTo>
                    <a:pt x="2807" y="122"/>
                  </a:lnTo>
                  <a:lnTo>
                    <a:pt x="2818" y="134"/>
                  </a:lnTo>
                  <a:lnTo>
                    <a:pt x="2820" y="140"/>
                  </a:lnTo>
                  <a:lnTo>
                    <a:pt x="2820" y="562"/>
                  </a:lnTo>
                  <a:lnTo>
                    <a:pt x="2821" y="582"/>
                  </a:lnTo>
                  <a:lnTo>
                    <a:pt x="2825" y="598"/>
                  </a:lnTo>
                  <a:lnTo>
                    <a:pt x="2831" y="610"/>
                  </a:lnTo>
                  <a:lnTo>
                    <a:pt x="2839" y="622"/>
                  </a:lnTo>
                  <a:lnTo>
                    <a:pt x="2849" y="630"/>
                  </a:lnTo>
                  <a:lnTo>
                    <a:pt x="2862" y="636"/>
                  </a:lnTo>
                  <a:lnTo>
                    <a:pt x="2877" y="640"/>
                  </a:lnTo>
                  <a:lnTo>
                    <a:pt x="2894" y="642"/>
                  </a:lnTo>
                  <a:lnTo>
                    <a:pt x="2912" y="640"/>
                  </a:lnTo>
                  <a:lnTo>
                    <a:pt x="2927" y="636"/>
                  </a:lnTo>
                  <a:lnTo>
                    <a:pt x="2939" y="630"/>
                  </a:lnTo>
                  <a:lnTo>
                    <a:pt x="2950" y="622"/>
                  </a:lnTo>
                  <a:lnTo>
                    <a:pt x="2958" y="610"/>
                  </a:lnTo>
                  <a:lnTo>
                    <a:pt x="2964" y="598"/>
                  </a:lnTo>
                  <a:lnTo>
                    <a:pt x="2967" y="582"/>
                  </a:lnTo>
                  <a:lnTo>
                    <a:pt x="2968" y="562"/>
                  </a:lnTo>
                  <a:lnTo>
                    <a:pt x="2968" y="140"/>
                  </a:lnTo>
                  <a:lnTo>
                    <a:pt x="2971" y="134"/>
                  </a:lnTo>
                  <a:lnTo>
                    <a:pt x="2982" y="122"/>
                  </a:lnTo>
                  <a:lnTo>
                    <a:pt x="2988" y="120"/>
                  </a:lnTo>
                  <a:close/>
                </a:path>
              </a:pathLst>
            </a:custGeom>
            <a:solidFill>
              <a:srgbClr val="473C3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pic>
          <p:nvPicPr>
            <p:cNvPr id="16" name="Picture 243">
              <a:extLst>
                <a:ext uri="{FF2B5EF4-FFF2-40B4-BE49-F238E27FC236}">
                  <a16:creationId xmlns:a16="http://schemas.microsoft.com/office/drawing/2014/main" xmlns="" id="{6E9B8174-D379-9540-B7EA-E91C6578FB37}"/>
                </a:ext>
              </a:extLst>
            </p:cNvPr>
            <p:cNvPicPr>
              <a:picLocks noChangeAspect="1" noEditPoint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445" y="3801"/>
              <a:ext cx="15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Line 242">
              <a:extLst>
                <a:ext uri="{FF2B5EF4-FFF2-40B4-BE49-F238E27FC236}">
                  <a16:creationId xmlns:a16="http://schemas.microsoft.com/office/drawing/2014/main" xmlns="" id="{4A3E0D04-943F-E540-9D7A-51C66D4F5021}"/>
                </a:ext>
              </a:extLst>
            </p:cNvPr>
            <p:cNvCxnSpPr>
              <a:cxnSpLocks noChangeAspect="1" noEditPoints="1" noChangeArrowheads="1" noChangeShapeType="1"/>
            </p:cNvCxnSpPr>
            <p:nvPr/>
          </p:nvCxnSpPr>
          <p:spPr bwMode="auto">
            <a:xfrm>
              <a:off x="15330" y="3497"/>
              <a:ext cx="3274" cy="0"/>
            </a:xfrm>
            <a:prstGeom prst="line">
              <a:avLst/>
            </a:prstGeom>
            <a:noFill/>
            <a:ln w="5791">
              <a:solidFill>
                <a:srgbClr val="473C39"/>
              </a:solidFill>
              <a:prstDash val="solid"/>
              <a:round/>
              <a:headEnd/>
              <a:tailEnd/>
            </a:ln>
            <a:extLst>
              <a:ext uri="{909E8E84-426E-40DD-AFC4-6F175D3DCCD1}">
                <a14:hiddenFill xmlns:a14="http://schemas.microsoft.com/office/drawing/2010/main">
                  <a:noFill/>
                </a14:hiddenFill>
              </a:ext>
            </a:extLst>
          </p:spPr>
        </p:cxnSp>
        <p:cxnSp>
          <p:nvCxnSpPr>
            <p:cNvPr id="18" name="Line 241">
              <a:extLst>
                <a:ext uri="{FF2B5EF4-FFF2-40B4-BE49-F238E27FC236}">
                  <a16:creationId xmlns:a16="http://schemas.microsoft.com/office/drawing/2014/main" xmlns="" id="{A94AEB14-A4DA-4E41-9A0C-5AC85347436A}"/>
                </a:ext>
              </a:extLst>
            </p:cNvPr>
            <p:cNvCxnSpPr>
              <a:cxnSpLocks noChangeAspect="1" noEditPoints="1" noChangeArrowheads="1" noChangeShapeType="1"/>
            </p:cNvCxnSpPr>
            <p:nvPr/>
          </p:nvCxnSpPr>
          <p:spPr bwMode="auto">
            <a:xfrm>
              <a:off x="15317" y="3520"/>
              <a:ext cx="3334" cy="0"/>
            </a:xfrm>
            <a:prstGeom prst="line">
              <a:avLst/>
            </a:prstGeom>
            <a:noFill/>
            <a:ln w="35420">
              <a:solidFill>
                <a:srgbClr val="473C39"/>
              </a:solidFill>
              <a:prstDash val="solid"/>
              <a:round/>
              <a:headEnd/>
              <a:tailEnd/>
            </a:ln>
            <a:extLst>
              <a:ext uri="{909E8E84-426E-40DD-AFC4-6F175D3DCCD1}">
                <a14:hiddenFill xmlns:a14="http://schemas.microsoft.com/office/drawing/2010/main">
                  <a:noFill/>
                </a14:hiddenFill>
              </a:ext>
            </a:extLst>
          </p:spPr>
        </p:cxnSp>
        <p:cxnSp>
          <p:nvCxnSpPr>
            <p:cNvPr id="19" name="Line 240">
              <a:extLst>
                <a:ext uri="{FF2B5EF4-FFF2-40B4-BE49-F238E27FC236}">
                  <a16:creationId xmlns:a16="http://schemas.microsoft.com/office/drawing/2014/main" xmlns="" id="{90D3433A-2370-1D49-A3E9-3464F15E31A9}"/>
                </a:ext>
              </a:extLst>
            </p:cNvPr>
            <p:cNvCxnSpPr>
              <a:cxnSpLocks noChangeAspect="1" noEditPoints="1" noChangeArrowheads="1" noChangeShapeType="1"/>
            </p:cNvCxnSpPr>
            <p:nvPr/>
          </p:nvCxnSpPr>
          <p:spPr bwMode="auto">
            <a:xfrm>
              <a:off x="15323" y="3509"/>
              <a:ext cx="3305" cy="0"/>
            </a:xfrm>
            <a:prstGeom prst="line">
              <a:avLst/>
            </a:prstGeom>
            <a:noFill/>
            <a:ln w="20612">
              <a:solidFill>
                <a:srgbClr val="473C39"/>
              </a:solidFill>
              <a:prstDash val="solid"/>
              <a:round/>
              <a:headEnd/>
              <a:tailEnd/>
            </a:ln>
            <a:extLst>
              <a:ext uri="{909E8E84-426E-40DD-AFC4-6F175D3DCCD1}">
                <a14:hiddenFill xmlns:a14="http://schemas.microsoft.com/office/drawing/2010/main">
                  <a:noFill/>
                </a14:hiddenFill>
              </a:ext>
            </a:extLst>
          </p:spPr>
        </p:cxnSp>
        <p:pic>
          <p:nvPicPr>
            <p:cNvPr id="20" name="Picture 239">
              <a:extLst>
                <a:ext uri="{FF2B5EF4-FFF2-40B4-BE49-F238E27FC236}">
                  <a16:creationId xmlns:a16="http://schemas.microsoft.com/office/drawing/2014/main" xmlns="" id="{CC7B4606-93A9-7F4C-ABB0-59F74C6669B6}"/>
                </a:ext>
              </a:extLst>
            </p:cNvPr>
            <p:cNvPicPr>
              <a:picLocks noChangeAspect="1" noEditPoint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068" y="2037"/>
              <a:ext cx="35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8">
              <a:extLst>
                <a:ext uri="{FF2B5EF4-FFF2-40B4-BE49-F238E27FC236}">
                  <a16:creationId xmlns:a16="http://schemas.microsoft.com/office/drawing/2014/main" xmlns="" id="{30714149-02C0-9347-8BAF-227DD586030D}"/>
                </a:ext>
              </a:extLst>
            </p:cNvPr>
            <p:cNvPicPr>
              <a:picLocks noChangeAspect="1" noEditPoint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570" y="2124"/>
              <a:ext cx="279"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37">
              <a:extLst>
                <a:ext uri="{FF2B5EF4-FFF2-40B4-BE49-F238E27FC236}">
                  <a16:creationId xmlns:a16="http://schemas.microsoft.com/office/drawing/2014/main" xmlns="" id="{98ED9E59-4208-344D-A40C-27513498DEB9}"/>
                </a:ext>
              </a:extLst>
            </p:cNvPr>
            <p:cNvPicPr>
              <a:picLocks noChangeAspect="1" noEditPoint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977" y="2118"/>
              <a:ext cx="27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36">
              <a:extLst>
                <a:ext uri="{FF2B5EF4-FFF2-40B4-BE49-F238E27FC236}">
                  <a16:creationId xmlns:a16="http://schemas.microsoft.com/office/drawing/2014/main" xmlns="" id="{8A028C7E-5CD3-8E48-8718-F9938BCAAB94}"/>
                </a:ext>
              </a:extLst>
            </p:cNvPr>
            <p:cNvPicPr>
              <a:picLocks noChangeAspect="1" noEditPoint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383" y="2113"/>
              <a:ext cx="302"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5">
              <a:extLst>
                <a:ext uri="{FF2B5EF4-FFF2-40B4-BE49-F238E27FC236}">
                  <a16:creationId xmlns:a16="http://schemas.microsoft.com/office/drawing/2014/main" xmlns="" id="{D704966A-4E2C-674D-88D4-5D749A052FB8}"/>
                </a:ext>
              </a:extLst>
            </p:cNvPr>
            <p:cNvPicPr>
              <a:picLocks noChangeAspect="1" noEditPoints="1" noChangeArrowheads="1" noChangeShapeType="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6813" y="2112"/>
              <a:ext cx="23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4">
              <a:extLst>
                <a:ext uri="{FF2B5EF4-FFF2-40B4-BE49-F238E27FC236}">
                  <a16:creationId xmlns:a16="http://schemas.microsoft.com/office/drawing/2014/main" xmlns="" id="{40536E7B-9616-7B48-A95C-5B34DB8A3588}"/>
                </a:ext>
              </a:extLst>
            </p:cNvPr>
            <p:cNvPicPr>
              <a:picLocks noChangeAspect="1" noEditPoints="1" noChangeArrowheads="1" noChangeShapeType="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7150" y="2107"/>
              <a:ext cx="23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33">
              <a:extLst>
                <a:ext uri="{FF2B5EF4-FFF2-40B4-BE49-F238E27FC236}">
                  <a16:creationId xmlns:a16="http://schemas.microsoft.com/office/drawing/2014/main" xmlns="" id="{6CA1A586-F874-2346-9F7E-550B1C7BA172}"/>
                </a:ext>
              </a:extLst>
            </p:cNvPr>
            <p:cNvPicPr>
              <a:picLocks noChangeAspect="1" noEditPoints="1" noChangeArrowheads="1" noChangeShapeType="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7493" y="2098"/>
              <a:ext cx="28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32">
              <a:extLst>
                <a:ext uri="{FF2B5EF4-FFF2-40B4-BE49-F238E27FC236}">
                  <a16:creationId xmlns:a16="http://schemas.microsoft.com/office/drawing/2014/main" xmlns="" id="{7837BDA0-9F46-8B4B-A87B-0A5F656E6516}"/>
                </a:ext>
              </a:extLst>
            </p:cNvPr>
            <p:cNvPicPr>
              <a:picLocks noChangeAspect="1" noEditPoints="1" noChangeArrowheads="1" noChangeShapeType="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7915" y="1995"/>
              <a:ext cx="146"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31">
              <a:extLst>
                <a:ext uri="{FF2B5EF4-FFF2-40B4-BE49-F238E27FC236}">
                  <a16:creationId xmlns:a16="http://schemas.microsoft.com/office/drawing/2014/main" xmlns="" id="{0F584C00-4AAA-024B-AA86-F5578A0737CC}"/>
                </a:ext>
              </a:extLst>
            </p:cNvPr>
            <p:cNvPicPr>
              <a:picLocks noChangeAspect="1" noEditPoints="1" noChangeArrowheads="1" noChangeShapeType="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8169" y="1992"/>
              <a:ext cx="146"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230">
              <a:extLst>
                <a:ext uri="{FF2B5EF4-FFF2-40B4-BE49-F238E27FC236}">
                  <a16:creationId xmlns:a16="http://schemas.microsoft.com/office/drawing/2014/main" xmlns="" id="{C44F109E-5EC9-3A49-8CA8-0CAF54E84EFA}"/>
                </a:ext>
              </a:extLst>
            </p:cNvPr>
            <p:cNvSpPr>
              <a:spLocks noChangeAspect="1" noEditPoints="1" noChangeArrowheads="1" noChangeShapeType="1" noTextEdit="1"/>
            </p:cNvSpPr>
            <p:nvPr/>
          </p:nvSpPr>
          <p:spPr bwMode="auto">
            <a:xfrm>
              <a:off x="15719" y="1708"/>
              <a:ext cx="539" cy="225"/>
            </a:xfrm>
            <a:custGeom>
              <a:avLst/>
              <a:gdLst>
                <a:gd name="T0" fmla="+- 0 15838 15720"/>
                <a:gd name="T1" fmla="*/ T0 w 539"/>
                <a:gd name="T2" fmla="+- 0 1773 1708"/>
                <a:gd name="T3" fmla="*/ 1773 h 225"/>
                <a:gd name="T4" fmla="+- 0 15838 15720"/>
                <a:gd name="T5" fmla="*/ T4 w 539"/>
                <a:gd name="T6" fmla="+- 0 1742 1708"/>
                <a:gd name="T7" fmla="*/ 1742 h 225"/>
                <a:gd name="T8" fmla="+- 0 15833 15720"/>
                <a:gd name="T9" fmla="*/ T8 w 539"/>
                <a:gd name="T10" fmla="+- 0 1730 1708"/>
                <a:gd name="T11" fmla="*/ 1730 h 225"/>
                <a:gd name="T12" fmla="+- 0 15825 15720"/>
                <a:gd name="T13" fmla="*/ T12 w 539"/>
                <a:gd name="T14" fmla="+- 0 1721 1708"/>
                <a:gd name="T15" fmla="*/ 1721 h 225"/>
                <a:gd name="T16" fmla="+- 0 15817 15720"/>
                <a:gd name="T17" fmla="*/ T16 w 539"/>
                <a:gd name="T18" fmla="+- 0 1716 1708"/>
                <a:gd name="T19" fmla="*/ 1716 h 225"/>
                <a:gd name="T20" fmla="+- 0 15808 15720"/>
                <a:gd name="T21" fmla="*/ T20 w 539"/>
                <a:gd name="T22" fmla="+- 0 1712 1708"/>
                <a:gd name="T23" fmla="*/ 1712 h 225"/>
                <a:gd name="T24" fmla="+- 0 15797 15720"/>
                <a:gd name="T25" fmla="*/ T24 w 539"/>
                <a:gd name="T26" fmla="+- 0 1709 1708"/>
                <a:gd name="T27" fmla="*/ 1709 h 225"/>
                <a:gd name="T28" fmla="+- 0 15785 15720"/>
                <a:gd name="T29" fmla="*/ T28 w 539"/>
                <a:gd name="T30" fmla="+- 0 1708 1708"/>
                <a:gd name="T31" fmla="*/ 1708 h 225"/>
                <a:gd name="T32" fmla="+- 0 15720 15720"/>
                <a:gd name="T33" fmla="*/ T32 w 539"/>
                <a:gd name="T34" fmla="+- 0 1709 1708"/>
                <a:gd name="T35" fmla="*/ 1709 h 225"/>
                <a:gd name="T36" fmla="+- 0 15720 15720"/>
                <a:gd name="T37" fmla="*/ T36 w 539"/>
                <a:gd name="T38" fmla="+- 0 1806 1708"/>
                <a:gd name="T39" fmla="*/ 1806 h 225"/>
                <a:gd name="T40" fmla="+- 0 15785 15720"/>
                <a:gd name="T41" fmla="*/ T40 w 539"/>
                <a:gd name="T42" fmla="+- 0 1806 1708"/>
                <a:gd name="T43" fmla="*/ 1806 h 225"/>
                <a:gd name="T44" fmla="+- 0 15797 15720"/>
                <a:gd name="T45" fmla="*/ T44 w 539"/>
                <a:gd name="T46" fmla="+- 0 1805 1708"/>
                <a:gd name="T47" fmla="*/ 1805 h 225"/>
                <a:gd name="T48" fmla="+- 0 15808 15720"/>
                <a:gd name="T49" fmla="*/ T48 w 539"/>
                <a:gd name="T50" fmla="+- 0 1803 1708"/>
                <a:gd name="T51" fmla="*/ 1803 h 225"/>
                <a:gd name="T52" fmla="+- 0 15817 15720"/>
                <a:gd name="T53" fmla="*/ T52 w 539"/>
                <a:gd name="T54" fmla="+- 0 1799 1708"/>
                <a:gd name="T55" fmla="*/ 1799 h 225"/>
                <a:gd name="T56" fmla="+- 0 15824 15720"/>
                <a:gd name="T57" fmla="*/ T56 w 539"/>
                <a:gd name="T58" fmla="+- 0 1794 1708"/>
                <a:gd name="T59" fmla="*/ 1794 h 225"/>
                <a:gd name="T60" fmla="+- 0 15833 15720"/>
                <a:gd name="T61" fmla="*/ T60 w 539"/>
                <a:gd name="T62" fmla="+- 0 1785 1708"/>
                <a:gd name="T63" fmla="*/ 1785 h 225"/>
                <a:gd name="T64" fmla="+- 0 15838 15720"/>
                <a:gd name="T65" fmla="*/ T64 w 539"/>
                <a:gd name="T66" fmla="+- 0 1773 1708"/>
                <a:gd name="T67" fmla="*/ 1773 h 225"/>
                <a:gd name="T68" fmla="+- 0 16258 15720"/>
                <a:gd name="T69" fmla="*/ T68 w 539"/>
                <a:gd name="T70" fmla="+- 0 1870 1708"/>
                <a:gd name="T71" fmla="*/ 1870 h 225"/>
                <a:gd name="T72" fmla="+- 0 16258 15720"/>
                <a:gd name="T73" fmla="*/ T72 w 539"/>
                <a:gd name="T74" fmla="+- 0 1861 1708"/>
                <a:gd name="T75" fmla="*/ 1861 h 225"/>
                <a:gd name="T76" fmla="+- 0 16214 15720"/>
                <a:gd name="T77" fmla="*/ T76 w 539"/>
                <a:gd name="T78" fmla="+- 0 1868 1708"/>
                <a:gd name="T79" fmla="*/ 1868 h 225"/>
                <a:gd name="T80" fmla="+- 0 16191 15720"/>
                <a:gd name="T81" fmla="*/ T80 w 539"/>
                <a:gd name="T82" fmla="+- 0 1873 1708"/>
                <a:gd name="T83" fmla="*/ 1873 h 225"/>
                <a:gd name="T84" fmla="+- 0 16175 15720"/>
                <a:gd name="T85" fmla="*/ T84 w 539"/>
                <a:gd name="T86" fmla="+- 0 1881 1708"/>
                <a:gd name="T87" fmla="*/ 1881 h 225"/>
                <a:gd name="T88" fmla="+- 0 16165 15720"/>
                <a:gd name="T89" fmla="*/ T88 w 539"/>
                <a:gd name="T90" fmla="+- 0 1890 1708"/>
                <a:gd name="T91" fmla="*/ 1890 h 225"/>
                <a:gd name="T92" fmla="+- 0 16162 15720"/>
                <a:gd name="T93" fmla="*/ T92 w 539"/>
                <a:gd name="T94" fmla="+- 0 1903 1708"/>
                <a:gd name="T95" fmla="*/ 1903 h 225"/>
                <a:gd name="T96" fmla="+- 0 16162 15720"/>
                <a:gd name="T97" fmla="*/ T96 w 539"/>
                <a:gd name="T98" fmla="+- 0 1912 1708"/>
                <a:gd name="T99" fmla="*/ 1912 h 225"/>
                <a:gd name="T100" fmla="+- 0 16166 15720"/>
                <a:gd name="T101" fmla="*/ T100 w 539"/>
                <a:gd name="T102" fmla="+- 0 1919 1708"/>
                <a:gd name="T103" fmla="*/ 1919 h 225"/>
                <a:gd name="T104" fmla="+- 0 16182 15720"/>
                <a:gd name="T105" fmla="*/ T104 w 539"/>
                <a:gd name="T106" fmla="+- 0 1930 1708"/>
                <a:gd name="T107" fmla="*/ 1930 h 225"/>
                <a:gd name="T108" fmla="+- 0 16192 15720"/>
                <a:gd name="T109" fmla="*/ T108 w 539"/>
                <a:gd name="T110" fmla="+- 0 1932 1708"/>
                <a:gd name="T111" fmla="*/ 1932 h 225"/>
                <a:gd name="T112" fmla="+- 0 16203 15720"/>
                <a:gd name="T113" fmla="*/ T112 w 539"/>
                <a:gd name="T114" fmla="+- 0 1932 1708"/>
                <a:gd name="T115" fmla="*/ 1932 h 225"/>
                <a:gd name="T116" fmla="+- 0 16214 15720"/>
                <a:gd name="T117" fmla="*/ T116 w 539"/>
                <a:gd name="T118" fmla="+- 0 1931 1708"/>
                <a:gd name="T119" fmla="*/ 1931 h 225"/>
                <a:gd name="T120" fmla="+- 0 16225 15720"/>
                <a:gd name="T121" fmla="*/ T120 w 539"/>
                <a:gd name="T122" fmla="+- 0 1928 1708"/>
                <a:gd name="T123" fmla="*/ 1928 h 225"/>
                <a:gd name="T124" fmla="+- 0 16234 15720"/>
                <a:gd name="T125" fmla="*/ T124 w 539"/>
                <a:gd name="T126" fmla="+- 0 1923 1708"/>
                <a:gd name="T127" fmla="*/ 1923 h 225"/>
                <a:gd name="T128" fmla="+- 0 16243 15720"/>
                <a:gd name="T129" fmla="*/ T128 w 539"/>
                <a:gd name="T130" fmla="+- 0 1916 1708"/>
                <a:gd name="T131" fmla="*/ 1916 h 225"/>
                <a:gd name="T132" fmla="+- 0 16250 15720"/>
                <a:gd name="T133" fmla="*/ T132 w 539"/>
                <a:gd name="T134" fmla="+- 0 1907 1708"/>
                <a:gd name="T135" fmla="*/ 1907 h 225"/>
                <a:gd name="T136" fmla="+- 0 16255 15720"/>
                <a:gd name="T137" fmla="*/ T136 w 539"/>
                <a:gd name="T138" fmla="+- 0 1897 1708"/>
                <a:gd name="T139" fmla="*/ 1897 h 225"/>
                <a:gd name="T140" fmla="+- 0 16257 15720"/>
                <a:gd name="T141" fmla="*/ T140 w 539"/>
                <a:gd name="T142" fmla="+- 0 1884 1708"/>
                <a:gd name="T143" fmla="*/ 1884 h 225"/>
                <a:gd name="T144" fmla="+- 0 16258 15720"/>
                <a:gd name="T145" fmla="*/ T144 w 539"/>
                <a:gd name="T146" fmla="+- 0 1870 1708"/>
                <a:gd name="T147" fmla="*/ 1870 h 2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539" h="225">
                  <a:moveTo>
                    <a:pt x="118" y="65"/>
                  </a:moveTo>
                  <a:lnTo>
                    <a:pt x="118" y="34"/>
                  </a:lnTo>
                  <a:lnTo>
                    <a:pt x="113" y="22"/>
                  </a:lnTo>
                  <a:lnTo>
                    <a:pt x="105" y="13"/>
                  </a:lnTo>
                  <a:lnTo>
                    <a:pt x="97" y="8"/>
                  </a:lnTo>
                  <a:lnTo>
                    <a:pt x="88" y="4"/>
                  </a:lnTo>
                  <a:lnTo>
                    <a:pt x="77" y="1"/>
                  </a:lnTo>
                  <a:lnTo>
                    <a:pt x="65" y="0"/>
                  </a:lnTo>
                  <a:lnTo>
                    <a:pt x="0" y="1"/>
                  </a:lnTo>
                  <a:lnTo>
                    <a:pt x="0" y="98"/>
                  </a:lnTo>
                  <a:lnTo>
                    <a:pt x="65" y="98"/>
                  </a:lnTo>
                  <a:lnTo>
                    <a:pt x="77" y="97"/>
                  </a:lnTo>
                  <a:lnTo>
                    <a:pt x="88" y="95"/>
                  </a:lnTo>
                  <a:lnTo>
                    <a:pt x="97" y="91"/>
                  </a:lnTo>
                  <a:lnTo>
                    <a:pt x="104" y="86"/>
                  </a:lnTo>
                  <a:lnTo>
                    <a:pt x="113" y="77"/>
                  </a:lnTo>
                  <a:lnTo>
                    <a:pt x="118" y="65"/>
                  </a:lnTo>
                  <a:moveTo>
                    <a:pt x="538" y="162"/>
                  </a:moveTo>
                  <a:lnTo>
                    <a:pt x="538" y="153"/>
                  </a:lnTo>
                  <a:lnTo>
                    <a:pt x="494" y="160"/>
                  </a:lnTo>
                  <a:lnTo>
                    <a:pt x="471" y="165"/>
                  </a:lnTo>
                  <a:lnTo>
                    <a:pt x="455" y="173"/>
                  </a:lnTo>
                  <a:lnTo>
                    <a:pt x="445" y="182"/>
                  </a:lnTo>
                  <a:lnTo>
                    <a:pt x="442" y="195"/>
                  </a:lnTo>
                  <a:lnTo>
                    <a:pt x="442" y="204"/>
                  </a:lnTo>
                  <a:lnTo>
                    <a:pt x="446" y="211"/>
                  </a:lnTo>
                  <a:lnTo>
                    <a:pt x="462" y="222"/>
                  </a:lnTo>
                  <a:lnTo>
                    <a:pt x="472" y="224"/>
                  </a:lnTo>
                  <a:lnTo>
                    <a:pt x="483" y="224"/>
                  </a:lnTo>
                  <a:lnTo>
                    <a:pt x="494" y="223"/>
                  </a:lnTo>
                  <a:lnTo>
                    <a:pt x="505" y="220"/>
                  </a:lnTo>
                  <a:lnTo>
                    <a:pt x="514" y="215"/>
                  </a:lnTo>
                  <a:lnTo>
                    <a:pt x="523" y="208"/>
                  </a:lnTo>
                  <a:lnTo>
                    <a:pt x="530" y="199"/>
                  </a:lnTo>
                  <a:lnTo>
                    <a:pt x="535" y="189"/>
                  </a:lnTo>
                  <a:lnTo>
                    <a:pt x="537" y="176"/>
                  </a:lnTo>
                  <a:lnTo>
                    <a:pt x="538" y="162"/>
                  </a:lnTo>
                </a:path>
              </a:pathLst>
            </a:custGeom>
            <a:solidFill>
              <a:srgbClr val="473C3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pic>
          <p:nvPicPr>
            <p:cNvPr id="30" name="Picture 229">
              <a:extLst>
                <a:ext uri="{FF2B5EF4-FFF2-40B4-BE49-F238E27FC236}">
                  <a16:creationId xmlns:a16="http://schemas.microsoft.com/office/drawing/2014/main" xmlns="" id="{9B196274-7E7E-DF48-B508-8DB72B9985BA}"/>
                </a:ext>
              </a:extLst>
            </p:cNvPr>
            <p:cNvPicPr>
              <a:picLocks noChangeAspect="1" noEditPoints="1" noChangeArrowheads="1" noChangeShapeType="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6987" y="1767"/>
              <a:ext cx="15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28">
              <a:extLst>
                <a:ext uri="{FF2B5EF4-FFF2-40B4-BE49-F238E27FC236}">
                  <a16:creationId xmlns:a16="http://schemas.microsoft.com/office/drawing/2014/main" xmlns="" id="{E43B2A7F-DEA2-1842-83D5-1F801850A492}"/>
                </a:ext>
              </a:extLst>
            </p:cNvPr>
            <p:cNvPicPr>
              <a:picLocks noChangeAspect="1" noEditPoints="1" noChangeArrowheads="1" noChangeShapeType="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17172" y="1821"/>
              <a:ext cx="15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utoShape 227">
              <a:extLst>
                <a:ext uri="{FF2B5EF4-FFF2-40B4-BE49-F238E27FC236}">
                  <a16:creationId xmlns:a16="http://schemas.microsoft.com/office/drawing/2014/main" xmlns="" id="{9CAE50FF-3BD3-3844-BA8B-B6FE0ED3AEED}"/>
                </a:ext>
              </a:extLst>
            </p:cNvPr>
            <p:cNvSpPr>
              <a:spLocks noChangeAspect="1" noEditPoints="1" noChangeArrowheads="1" noChangeShapeType="1" noTextEdit="1"/>
            </p:cNvSpPr>
            <p:nvPr/>
          </p:nvSpPr>
          <p:spPr bwMode="auto">
            <a:xfrm>
              <a:off x="15373" y="1600"/>
              <a:ext cx="1546" cy="448"/>
            </a:xfrm>
            <a:custGeom>
              <a:avLst/>
              <a:gdLst>
                <a:gd name="T0" fmla="+- 0 16828 15373"/>
                <a:gd name="T1" fmla="*/ T0 w 1546"/>
                <a:gd name="T2" fmla="+- 0 2032 1600"/>
                <a:gd name="T3" fmla="*/ 2032 h 448"/>
                <a:gd name="T4" fmla="+- 0 16166 15373"/>
                <a:gd name="T5" fmla="*/ T4 w 1546"/>
                <a:gd name="T6" fmla="+- 0 1973 1600"/>
                <a:gd name="T7" fmla="*/ 1973 h 448"/>
                <a:gd name="T8" fmla="+- 0 15658 15373"/>
                <a:gd name="T9" fmla="*/ T8 w 1546"/>
                <a:gd name="T10" fmla="+- 0 1967 1600"/>
                <a:gd name="T11" fmla="*/ 1967 h 448"/>
                <a:gd name="T12" fmla="+- 0 15657 15373"/>
                <a:gd name="T13" fmla="*/ T12 w 1546"/>
                <a:gd name="T14" fmla="+- 0 1664 1600"/>
                <a:gd name="T15" fmla="*/ 1664 h 448"/>
                <a:gd name="T16" fmla="+- 0 15979 15373"/>
                <a:gd name="T17" fmla="*/ T16 w 1546"/>
                <a:gd name="T18" fmla="+- 0 1654 1600"/>
                <a:gd name="T19" fmla="*/ 1654 h 448"/>
                <a:gd name="T20" fmla="+- 0 16260 15373"/>
                <a:gd name="T21" fmla="*/ T20 w 1546"/>
                <a:gd name="T22" fmla="+- 0 1943 1600"/>
                <a:gd name="T23" fmla="*/ 1943 h 448"/>
                <a:gd name="T24" fmla="+- 0 16223 15373"/>
                <a:gd name="T25" fmla="*/ T24 w 1546"/>
                <a:gd name="T26" fmla="+- 0 1970 1600"/>
                <a:gd name="T27" fmla="*/ 1970 h 448"/>
                <a:gd name="T28" fmla="+- 0 16840 15373"/>
                <a:gd name="T29" fmla="*/ T28 w 1546"/>
                <a:gd name="T30" fmla="+- 0 1976 1600"/>
                <a:gd name="T31" fmla="*/ 1976 h 448"/>
                <a:gd name="T32" fmla="+- 0 16261 15373"/>
                <a:gd name="T33" fmla="*/ T32 w 1546"/>
                <a:gd name="T34" fmla="+- 0 1966 1600"/>
                <a:gd name="T35" fmla="*/ 1966 h 448"/>
                <a:gd name="T36" fmla="+- 0 15787 15373"/>
                <a:gd name="T37" fmla="*/ T36 w 1546"/>
                <a:gd name="T38" fmla="+- 0 1658 1600"/>
                <a:gd name="T39" fmla="*/ 1658 h 448"/>
                <a:gd name="T40" fmla="+- 0 15872 15373"/>
                <a:gd name="T41" fmla="*/ T40 w 1546"/>
                <a:gd name="T42" fmla="+- 0 1684 1600"/>
                <a:gd name="T43" fmla="*/ 1684 h 448"/>
                <a:gd name="T44" fmla="+- 0 15903 15373"/>
                <a:gd name="T45" fmla="*/ T44 w 1546"/>
                <a:gd name="T46" fmla="+- 0 1756 1600"/>
                <a:gd name="T47" fmla="*/ 1756 h 448"/>
                <a:gd name="T48" fmla="+- 0 15886 15373"/>
                <a:gd name="T49" fmla="*/ T48 w 1546"/>
                <a:gd name="T50" fmla="+- 0 1817 1600"/>
                <a:gd name="T51" fmla="*/ 1817 h 448"/>
                <a:gd name="T52" fmla="+- 0 15813 15373"/>
                <a:gd name="T53" fmla="*/ T52 w 1546"/>
                <a:gd name="T54" fmla="+- 0 1855 1600"/>
                <a:gd name="T55" fmla="*/ 1855 h 448"/>
                <a:gd name="T56" fmla="+- 0 15720 15373"/>
                <a:gd name="T57" fmla="*/ T56 w 1546"/>
                <a:gd name="T58" fmla="+- 0 1967 1600"/>
                <a:gd name="T59" fmla="*/ 1967 h 448"/>
                <a:gd name="T60" fmla="+- 0 16162 15373"/>
                <a:gd name="T61" fmla="*/ T60 w 1546"/>
                <a:gd name="T62" fmla="+- 0 1972 1600"/>
                <a:gd name="T63" fmla="*/ 1972 h 448"/>
                <a:gd name="T64" fmla="+- 0 15975 15373"/>
                <a:gd name="T65" fmla="*/ T64 w 1546"/>
                <a:gd name="T66" fmla="+- 0 1966 1600"/>
                <a:gd name="T67" fmla="*/ 1966 h 448"/>
                <a:gd name="T68" fmla="+- 0 15974 15373"/>
                <a:gd name="T69" fmla="*/ T68 w 1546"/>
                <a:gd name="T70" fmla="+- 0 1658 1600"/>
                <a:gd name="T71" fmla="*/ 1658 h 448"/>
                <a:gd name="T72" fmla="+- 0 16032 15373"/>
                <a:gd name="T73" fmla="*/ T72 w 1546"/>
                <a:gd name="T74" fmla="+- 0 1658 1600"/>
                <a:gd name="T75" fmla="*/ 1658 h 448"/>
                <a:gd name="T76" fmla="+- 0 16032 15373"/>
                <a:gd name="T77" fmla="*/ T76 w 1546"/>
                <a:gd name="T78" fmla="+- 0 1966 1600"/>
                <a:gd name="T79" fmla="*/ 1966 h 448"/>
                <a:gd name="T80" fmla="+- 0 16159 15373"/>
                <a:gd name="T81" fmla="*/ T80 w 1546"/>
                <a:gd name="T82" fmla="+- 0 1971 1600"/>
                <a:gd name="T83" fmla="*/ 1971 h 448"/>
                <a:gd name="T84" fmla="+- 0 16123 15373"/>
                <a:gd name="T85" fmla="*/ T84 w 1546"/>
                <a:gd name="T86" fmla="+- 0 1952 1600"/>
                <a:gd name="T87" fmla="*/ 1952 h 448"/>
                <a:gd name="T88" fmla="+- 0 16106 15373"/>
                <a:gd name="T89" fmla="*/ T88 w 1546"/>
                <a:gd name="T90" fmla="+- 0 1893 1600"/>
                <a:gd name="T91" fmla="*/ 1893 h 448"/>
                <a:gd name="T92" fmla="+- 0 16142 15373"/>
                <a:gd name="T93" fmla="*/ T92 w 1546"/>
                <a:gd name="T94" fmla="+- 0 1849 1600"/>
                <a:gd name="T95" fmla="*/ 1849 h 448"/>
                <a:gd name="T96" fmla="+- 0 16258 15373"/>
                <a:gd name="T97" fmla="*/ T96 w 1546"/>
                <a:gd name="T98" fmla="+- 0 1823 1600"/>
                <a:gd name="T99" fmla="*/ 1823 h 448"/>
                <a:gd name="T100" fmla="+- 0 16122 15373"/>
                <a:gd name="T101" fmla="*/ T100 w 1546"/>
                <a:gd name="T102" fmla="+- 0 1801 1600"/>
                <a:gd name="T103" fmla="*/ 1801 h 448"/>
                <a:gd name="T104" fmla="+- 0 16123 15373"/>
                <a:gd name="T105" fmla="*/ T104 w 1546"/>
                <a:gd name="T106" fmla="+- 0 1778 1600"/>
                <a:gd name="T107" fmla="*/ 1778 h 448"/>
                <a:gd name="T108" fmla="+- 0 16152 15373"/>
                <a:gd name="T109" fmla="*/ T108 w 1546"/>
                <a:gd name="T110" fmla="+- 0 1750 1600"/>
                <a:gd name="T111" fmla="*/ 1750 h 448"/>
                <a:gd name="T112" fmla="+- 0 16201 15373"/>
                <a:gd name="T113" fmla="*/ T112 w 1546"/>
                <a:gd name="T114" fmla="+- 0 1734 1600"/>
                <a:gd name="T115" fmla="*/ 1734 h 448"/>
                <a:gd name="T116" fmla="+- 0 16891 15373"/>
                <a:gd name="T117" fmla="*/ T116 w 1546"/>
                <a:gd name="T118" fmla="+- 0 1733 1600"/>
                <a:gd name="T119" fmla="*/ 1733 h 448"/>
                <a:gd name="T120" fmla="+- 0 16242 15373"/>
                <a:gd name="T121" fmla="*/ T120 w 1546"/>
                <a:gd name="T122" fmla="+- 0 1735 1600"/>
                <a:gd name="T123" fmla="*/ 1735 h 448"/>
                <a:gd name="T124" fmla="+- 0 16305 15373"/>
                <a:gd name="T125" fmla="*/ T124 w 1546"/>
                <a:gd name="T126" fmla="+- 0 1770 1600"/>
                <a:gd name="T127" fmla="*/ 1770 h 448"/>
                <a:gd name="T128" fmla="+- 0 16318 15373"/>
                <a:gd name="T129" fmla="*/ T128 w 1546"/>
                <a:gd name="T130" fmla="+- 0 1819 1600"/>
                <a:gd name="T131" fmla="*/ 1819 h 448"/>
                <a:gd name="T132" fmla="+- 0 16314 15373"/>
                <a:gd name="T133" fmla="*/ T132 w 1546"/>
                <a:gd name="T134" fmla="+- 0 1970 1600"/>
                <a:gd name="T135" fmla="*/ 1970 h 448"/>
                <a:gd name="T136" fmla="+- 0 16841 15373"/>
                <a:gd name="T137" fmla="*/ T136 w 1546"/>
                <a:gd name="T138" fmla="+- 0 1971 1600"/>
                <a:gd name="T139" fmla="*/ 1971 h 448"/>
                <a:gd name="T140" fmla="+- 0 16403 15373"/>
                <a:gd name="T141" fmla="*/ T140 w 1546"/>
                <a:gd name="T142" fmla="+- 0 1963 1600"/>
                <a:gd name="T143" fmla="*/ 1963 h 448"/>
                <a:gd name="T144" fmla="+- 0 16403 15373"/>
                <a:gd name="T145" fmla="*/ T144 w 1546"/>
                <a:gd name="T146" fmla="+- 0 1742 1600"/>
                <a:gd name="T147" fmla="*/ 1742 h 448"/>
                <a:gd name="T148" fmla="+- 0 16513 15373"/>
                <a:gd name="T149" fmla="*/ T148 w 1546"/>
                <a:gd name="T150" fmla="+- 0 1735 1600"/>
                <a:gd name="T151" fmla="*/ 1735 h 448"/>
                <a:gd name="T152" fmla="+- 0 16487 15373"/>
                <a:gd name="T153" fmla="*/ T152 w 1546"/>
                <a:gd name="T154" fmla="+- 0 1786 1600"/>
                <a:gd name="T155" fmla="*/ 1786 h 448"/>
                <a:gd name="T156" fmla="+- 0 16465 15373"/>
                <a:gd name="T157" fmla="*/ T156 w 1546"/>
                <a:gd name="T158" fmla="+- 0 1824 1600"/>
                <a:gd name="T159" fmla="*/ 1824 h 448"/>
                <a:gd name="T160" fmla="+- 0 16463 15373"/>
                <a:gd name="T161" fmla="*/ T160 w 1546"/>
                <a:gd name="T162" fmla="+- 0 1965 1600"/>
                <a:gd name="T163" fmla="*/ 1965 h 448"/>
                <a:gd name="T164" fmla="+- 0 16841 15373"/>
                <a:gd name="T165" fmla="*/ T164 w 1546"/>
                <a:gd name="T166" fmla="+- 0 1971 1600"/>
                <a:gd name="T167" fmla="*/ 1971 h 448"/>
                <a:gd name="T168" fmla="+- 0 16565 15373"/>
                <a:gd name="T169" fmla="*/ T168 w 1546"/>
                <a:gd name="T170" fmla="+- 0 1965 1600"/>
                <a:gd name="T171" fmla="*/ 1965 h 448"/>
                <a:gd name="T172" fmla="+- 0 16563 15373"/>
                <a:gd name="T173" fmla="*/ T172 w 1546"/>
                <a:gd name="T174" fmla="+- 0 1824 1600"/>
                <a:gd name="T175" fmla="*/ 1824 h 448"/>
                <a:gd name="T176" fmla="+- 0 16543 15373"/>
                <a:gd name="T177" fmla="*/ T176 w 1546"/>
                <a:gd name="T178" fmla="+- 0 1786 1600"/>
                <a:gd name="T179" fmla="*/ 1786 h 448"/>
                <a:gd name="T180" fmla="+- 0 16555 15373"/>
                <a:gd name="T181" fmla="*/ T180 w 1546"/>
                <a:gd name="T182" fmla="+- 0 1734 1600"/>
                <a:gd name="T183" fmla="*/ 1734 h 448"/>
                <a:gd name="T184" fmla="+- 0 16612 15373"/>
                <a:gd name="T185" fmla="*/ T184 w 1546"/>
                <a:gd name="T186" fmla="+- 0 1774 1600"/>
                <a:gd name="T187" fmla="*/ 1774 h 448"/>
                <a:gd name="T188" fmla="+- 0 16626 15373"/>
                <a:gd name="T189" fmla="*/ T188 w 1546"/>
                <a:gd name="T190" fmla="+- 0 1963 1600"/>
                <a:gd name="T191" fmla="*/ 1963 h 448"/>
                <a:gd name="T192" fmla="+- 0 16575 15373"/>
                <a:gd name="T193" fmla="*/ T192 w 1546"/>
                <a:gd name="T194" fmla="+- 0 1970 1600"/>
                <a:gd name="T195" fmla="*/ 1970 h 448"/>
                <a:gd name="T196" fmla="+- 0 16207 15373"/>
                <a:gd name="T197" fmla="*/ T196 w 1546"/>
                <a:gd name="T198" fmla="+- 0 1775 1600"/>
                <a:gd name="T199" fmla="*/ 1775 h 448"/>
                <a:gd name="T200" fmla="+- 0 16172 15373"/>
                <a:gd name="T201" fmla="*/ T200 w 1546"/>
                <a:gd name="T202" fmla="+- 0 1797 1600"/>
                <a:gd name="T203" fmla="*/ 1797 h 448"/>
                <a:gd name="T204" fmla="+- 0 16129 15373"/>
                <a:gd name="T205" fmla="*/ T204 w 1546"/>
                <a:gd name="T206" fmla="+- 0 1804 1600"/>
                <a:gd name="T207" fmla="*/ 1804 h 448"/>
                <a:gd name="T208" fmla="+- 0 16241 15373"/>
                <a:gd name="T209" fmla="*/ T208 w 1546"/>
                <a:gd name="T210" fmla="+- 0 1778 1600"/>
                <a:gd name="T211" fmla="*/ 1778 h 448"/>
                <a:gd name="T212" fmla="+- 0 16456 15373"/>
                <a:gd name="T213" fmla="*/ T212 w 1546"/>
                <a:gd name="T214" fmla="+- 0 1738 1600"/>
                <a:gd name="T215" fmla="*/ 1738 h 448"/>
                <a:gd name="T216" fmla="+- 0 16476 15373"/>
                <a:gd name="T217" fmla="*/ T216 w 1546"/>
                <a:gd name="T218" fmla="+- 0 1752 1600"/>
                <a:gd name="T219" fmla="*/ 1752 h 4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1546" h="448">
                  <a:moveTo>
                    <a:pt x="1546" y="0"/>
                  </a:moveTo>
                  <a:lnTo>
                    <a:pt x="0" y="46"/>
                  </a:lnTo>
                  <a:lnTo>
                    <a:pt x="68" y="447"/>
                  </a:lnTo>
                  <a:lnTo>
                    <a:pt x="1455" y="432"/>
                  </a:lnTo>
                  <a:lnTo>
                    <a:pt x="1467" y="376"/>
                  </a:lnTo>
                  <a:lnTo>
                    <a:pt x="814" y="376"/>
                  </a:lnTo>
                  <a:lnTo>
                    <a:pt x="803" y="375"/>
                  </a:lnTo>
                  <a:lnTo>
                    <a:pt x="793" y="373"/>
                  </a:lnTo>
                  <a:lnTo>
                    <a:pt x="789" y="372"/>
                  </a:lnTo>
                  <a:lnTo>
                    <a:pt x="291" y="372"/>
                  </a:lnTo>
                  <a:lnTo>
                    <a:pt x="289" y="371"/>
                  </a:lnTo>
                  <a:lnTo>
                    <a:pt x="285" y="367"/>
                  </a:lnTo>
                  <a:lnTo>
                    <a:pt x="284" y="365"/>
                  </a:lnTo>
                  <a:lnTo>
                    <a:pt x="283" y="352"/>
                  </a:lnTo>
                  <a:lnTo>
                    <a:pt x="283" y="66"/>
                  </a:lnTo>
                  <a:lnTo>
                    <a:pt x="284" y="64"/>
                  </a:lnTo>
                  <a:lnTo>
                    <a:pt x="288" y="60"/>
                  </a:lnTo>
                  <a:lnTo>
                    <a:pt x="290" y="59"/>
                  </a:lnTo>
                  <a:lnTo>
                    <a:pt x="601" y="58"/>
                  </a:lnTo>
                  <a:lnTo>
                    <a:pt x="606" y="54"/>
                  </a:lnTo>
                  <a:lnTo>
                    <a:pt x="608" y="53"/>
                  </a:lnTo>
                  <a:lnTo>
                    <a:pt x="1535" y="53"/>
                  </a:lnTo>
                  <a:lnTo>
                    <a:pt x="1546" y="0"/>
                  </a:lnTo>
                  <a:close/>
                  <a:moveTo>
                    <a:pt x="887" y="343"/>
                  </a:moveTo>
                  <a:lnTo>
                    <a:pt x="880" y="352"/>
                  </a:lnTo>
                  <a:lnTo>
                    <a:pt x="871" y="360"/>
                  </a:lnTo>
                  <a:lnTo>
                    <a:pt x="859" y="366"/>
                  </a:lnTo>
                  <a:lnTo>
                    <a:pt x="850" y="370"/>
                  </a:lnTo>
                  <a:lnTo>
                    <a:pt x="839" y="373"/>
                  </a:lnTo>
                  <a:lnTo>
                    <a:pt x="827" y="375"/>
                  </a:lnTo>
                  <a:lnTo>
                    <a:pt x="814" y="376"/>
                  </a:lnTo>
                  <a:lnTo>
                    <a:pt x="1467" y="376"/>
                  </a:lnTo>
                  <a:lnTo>
                    <a:pt x="1468" y="371"/>
                  </a:lnTo>
                  <a:lnTo>
                    <a:pt x="895" y="371"/>
                  </a:lnTo>
                  <a:lnTo>
                    <a:pt x="892" y="370"/>
                  </a:lnTo>
                  <a:lnTo>
                    <a:pt x="888" y="366"/>
                  </a:lnTo>
                  <a:lnTo>
                    <a:pt x="887" y="363"/>
                  </a:lnTo>
                  <a:lnTo>
                    <a:pt x="887" y="343"/>
                  </a:lnTo>
                  <a:close/>
                  <a:moveTo>
                    <a:pt x="601" y="58"/>
                  </a:moveTo>
                  <a:lnTo>
                    <a:pt x="414" y="58"/>
                  </a:lnTo>
                  <a:lnTo>
                    <a:pt x="439" y="60"/>
                  </a:lnTo>
                  <a:lnTo>
                    <a:pt x="462" y="65"/>
                  </a:lnTo>
                  <a:lnTo>
                    <a:pt x="482" y="72"/>
                  </a:lnTo>
                  <a:lnTo>
                    <a:pt x="499" y="84"/>
                  </a:lnTo>
                  <a:lnTo>
                    <a:pt x="512" y="98"/>
                  </a:lnTo>
                  <a:lnTo>
                    <a:pt x="522" y="115"/>
                  </a:lnTo>
                  <a:lnTo>
                    <a:pt x="528" y="135"/>
                  </a:lnTo>
                  <a:lnTo>
                    <a:pt x="530" y="156"/>
                  </a:lnTo>
                  <a:lnTo>
                    <a:pt x="530" y="160"/>
                  </a:lnTo>
                  <a:lnTo>
                    <a:pt x="528" y="181"/>
                  </a:lnTo>
                  <a:lnTo>
                    <a:pt x="522" y="200"/>
                  </a:lnTo>
                  <a:lnTo>
                    <a:pt x="513" y="217"/>
                  </a:lnTo>
                  <a:lnTo>
                    <a:pt x="499" y="231"/>
                  </a:lnTo>
                  <a:lnTo>
                    <a:pt x="482" y="242"/>
                  </a:lnTo>
                  <a:lnTo>
                    <a:pt x="462" y="250"/>
                  </a:lnTo>
                  <a:lnTo>
                    <a:pt x="440" y="255"/>
                  </a:lnTo>
                  <a:lnTo>
                    <a:pt x="414" y="256"/>
                  </a:lnTo>
                  <a:lnTo>
                    <a:pt x="348" y="256"/>
                  </a:lnTo>
                  <a:lnTo>
                    <a:pt x="348" y="365"/>
                  </a:lnTo>
                  <a:lnTo>
                    <a:pt x="347" y="367"/>
                  </a:lnTo>
                  <a:lnTo>
                    <a:pt x="343" y="371"/>
                  </a:lnTo>
                  <a:lnTo>
                    <a:pt x="341" y="372"/>
                  </a:lnTo>
                  <a:lnTo>
                    <a:pt x="291" y="372"/>
                  </a:lnTo>
                  <a:lnTo>
                    <a:pt x="789" y="372"/>
                  </a:lnTo>
                  <a:lnTo>
                    <a:pt x="786" y="371"/>
                  </a:lnTo>
                  <a:lnTo>
                    <a:pt x="609" y="371"/>
                  </a:lnTo>
                  <a:lnTo>
                    <a:pt x="606" y="370"/>
                  </a:lnTo>
                  <a:lnTo>
                    <a:pt x="602" y="366"/>
                  </a:lnTo>
                  <a:lnTo>
                    <a:pt x="601" y="364"/>
                  </a:lnTo>
                  <a:lnTo>
                    <a:pt x="601" y="115"/>
                  </a:lnTo>
                  <a:lnTo>
                    <a:pt x="601" y="61"/>
                  </a:lnTo>
                  <a:lnTo>
                    <a:pt x="601" y="58"/>
                  </a:lnTo>
                  <a:close/>
                  <a:moveTo>
                    <a:pt x="1535" y="53"/>
                  </a:moveTo>
                  <a:lnTo>
                    <a:pt x="652" y="53"/>
                  </a:lnTo>
                  <a:lnTo>
                    <a:pt x="655" y="54"/>
                  </a:lnTo>
                  <a:lnTo>
                    <a:pt x="659" y="58"/>
                  </a:lnTo>
                  <a:lnTo>
                    <a:pt x="660" y="61"/>
                  </a:lnTo>
                  <a:lnTo>
                    <a:pt x="660" y="255"/>
                  </a:lnTo>
                  <a:lnTo>
                    <a:pt x="660" y="364"/>
                  </a:lnTo>
                  <a:lnTo>
                    <a:pt x="659" y="366"/>
                  </a:lnTo>
                  <a:lnTo>
                    <a:pt x="655" y="370"/>
                  </a:lnTo>
                  <a:lnTo>
                    <a:pt x="653" y="371"/>
                  </a:lnTo>
                  <a:lnTo>
                    <a:pt x="612" y="371"/>
                  </a:lnTo>
                  <a:lnTo>
                    <a:pt x="786" y="371"/>
                  </a:lnTo>
                  <a:lnTo>
                    <a:pt x="782" y="370"/>
                  </a:lnTo>
                  <a:lnTo>
                    <a:pt x="772" y="366"/>
                  </a:lnTo>
                  <a:lnTo>
                    <a:pt x="760" y="360"/>
                  </a:lnTo>
                  <a:lnTo>
                    <a:pt x="750" y="352"/>
                  </a:lnTo>
                  <a:lnTo>
                    <a:pt x="735" y="331"/>
                  </a:lnTo>
                  <a:lnTo>
                    <a:pt x="731" y="320"/>
                  </a:lnTo>
                  <a:lnTo>
                    <a:pt x="731" y="307"/>
                  </a:lnTo>
                  <a:lnTo>
                    <a:pt x="733" y="293"/>
                  </a:lnTo>
                  <a:lnTo>
                    <a:pt x="737" y="280"/>
                  </a:lnTo>
                  <a:lnTo>
                    <a:pt x="745" y="268"/>
                  </a:lnTo>
                  <a:lnTo>
                    <a:pt x="756" y="258"/>
                  </a:lnTo>
                  <a:lnTo>
                    <a:pt x="769" y="249"/>
                  </a:lnTo>
                  <a:lnTo>
                    <a:pt x="785" y="242"/>
                  </a:lnTo>
                  <a:lnTo>
                    <a:pt x="803" y="236"/>
                  </a:lnTo>
                  <a:lnTo>
                    <a:pt x="824" y="232"/>
                  </a:lnTo>
                  <a:lnTo>
                    <a:pt x="885" y="223"/>
                  </a:lnTo>
                  <a:lnTo>
                    <a:pt x="885" y="204"/>
                  </a:lnTo>
                  <a:lnTo>
                    <a:pt x="754" y="204"/>
                  </a:lnTo>
                  <a:lnTo>
                    <a:pt x="751" y="203"/>
                  </a:lnTo>
                  <a:lnTo>
                    <a:pt x="749" y="201"/>
                  </a:lnTo>
                  <a:lnTo>
                    <a:pt x="747" y="200"/>
                  </a:lnTo>
                  <a:lnTo>
                    <a:pt x="746" y="197"/>
                  </a:lnTo>
                  <a:lnTo>
                    <a:pt x="747" y="187"/>
                  </a:lnTo>
                  <a:lnTo>
                    <a:pt x="750" y="178"/>
                  </a:lnTo>
                  <a:lnTo>
                    <a:pt x="757" y="169"/>
                  </a:lnTo>
                  <a:lnTo>
                    <a:pt x="763" y="162"/>
                  </a:lnTo>
                  <a:lnTo>
                    <a:pt x="771" y="156"/>
                  </a:lnTo>
                  <a:lnTo>
                    <a:pt x="779" y="150"/>
                  </a:lnTo>
                  <a:lnTo>
                    <a:pt x="790" y="144"/>
                  </a:lnTo>
                  <a:lnTo>
                    <a:pt x="801" y="140"/>
                  </a:lnTo>
                  <a:lnTo>
                    <a:pt x="814" y="136"/>
                  </a:lnTo>
                  <a:lnTo>
                    <a:pt x="828" y="134"/>
                  </a:lnTo>
                  <a:lnTo>
                    <a:pt x="844" y="134"/>
                  </a:lnTo>
                  <a:lnTo>
                    <a:pt x="1156" y="134"/>
                  </a:lnTo>
                  <a:lnTo>
                    <a:pt x="1163" y="133"/>
                  </a:lnTo>
                  <a:lnTo>
                    <a:pt x="1518" y="133"/>
                  </a:lnTo>
                  <a:lnTo>
                    <a:pt x="1535" y="53"/>
                  </a:lnTo>
                  <a:close/>
                  <a:moveTo>
                    <a:pt x="1156" y="134"/>
                  </a:moveTo>
                  <a:lnTo>
                    <a:pt x="844" y="134"/>
                  </a:lnTo>
                  <a:lnTo>
                    <a:pt x="869" y="135"/>
                  </a:lnTo>
                  <a:lnTo>
                    <a:pt x="890" y="139"/>
                  </a:lnTo>
                  <a:lnTo>
                    <a:pt x="907" y="147"/>
                  </a:lnTo>
                  <a:lnTo>
                    <a:pt x="921" y="157"/>
                  </a:lnTo>
                  <a:lnTo>
                    <a:pt x="932" y="170"/>
                  </a:lnTo>
                  <a:lnTo>
                    <a:pt x="939" y="184"/>
                  </a:lnTo>
                  <a:lnTo>
                    <a:pt x="944" y="201"/>
                  </a:lnTo>
                  <a:lnTo>
                    <a:pt x="944" y="202"/>
                  </a:lnTo>
                  <a:lnTo>
                    <a:pt x="945" y="219"/>
                  </a:lnTo>
                  <a:lnTo>
                    <a:pt x="946" y="363"/>
                  </a:lnTo>
                  <a:lnTo>
                    <a:pt x="945" y="365"/>
                  </a:lnTo>
                  <a:lnTo>
                    <a:pt x="945" y="366"/>
                  </a:lnTo>
                  <a:lnTo>
                    <a:pt x="941" y="370"/>
                  </a:lnTo>
                  <a:lnTo>
                    <a:pt x="938" y="371"/>
                  </a:lnTo>
                  <a:lnTo>
                    <a:pt x="895" y="371"/>
                  </a:lnTo>
                  <a:lnTo>
                    <a:pt x="1468" y="371"/>
                  </a:lnTo>
                  <a:lnTo>
                    <a:pt x="1038" y="371"/>
                  </a:lnTo>
                  <a:lnTo>
                    <a:pt x="1035" y="370"/>
                  </a:lnTo>
                  <a:lnTo>
                    <a:pt x="1031" y="365"/>
                  </a:lnTo>
                  <a:lnTo>
                    <a:pt x="1030" y="363"/>
                  </a:lnTo>
                  <a:lnTo>
                    <a:pt x="1030" y="343"/>
                  </a:lnTo>
                  <a:lnTo>
                    <a:pt x="1029" y="156"/>
                  </a:lnTo>
                  <a:lnTo>
                    <a:pt x="1029" y="145"/>
                  </a:lnTo>
                  <a:lnTo>
                    <a:pt x="1030" y="142"/>
                  </a:lnTo>
                  <a:lnTo>
                    <a:pt x="1035" y="139"/>
                  </a:lnTo>
                  <a:lnTo>
                    <a:pt x="1037" y="138"/>
                  </a:lnTo>
                  <a:lnTo>
                    <a:pt x="1133" y="137"/>
                  </a:lnTo>
                  <a:lnTo>
                    <a:pt x="1140" y="135"/>
                  </a:lnTo>
                  <a:lnTo>
                    <a:pt x="1156" y="134"/>
                  </a:lnTo>
                  <a:close/>
                  <a:moveTo>
                    <a:pt x="1157" y="181"/>
                  </a:moveTo>
                  <a:lnTo>
                    <a:pt x="1126" y="181"/>
                  </a:lnTo>
                  <a:lnTo>
                    <a:pt x="1114" y="186"/>
                  </a:lnTo>
                  <a:lnTo>
                    <a:pt x="1105" y="196"/>
                  </a:lnTo>
                  <a:lnTo>
                    <a:pt x="1099" y="204"/>
                  </a:lnTo>
                  <a:lnTo>
                    <a:pt x="1094" y="214"/>
                  </a:lnTo>
                  <a:lnTo>
                    <a:pt x="1092" y="224"/>
                  </a:lnTo>
                  <a:lnTo>
                    <a:pt x="1091" y="232"/>
                  </a:lnTo>
                  <a:lnTo>
                    <a:pt x="1091" y="363"/>
                  </a:lnTo>
                  <a:lnTo>
                    <a:pt x="1090" y="365"/>
                  </a:lnTo>
                  <a:lnTo>
                    <a:pt x="1086" y="369"/>
                  </a:lnTo>
                  <a:lnTo>
                    <a:pt x="1084" y="370"/>
                  </a:lnTo>
                  <a:lnTo>
                    <a:pt x="1041" y="371"/>
                  </a:lnTo>
                  <a:lnTo>
                    <a:pt x="1468" y="371"/>
                  </a:lnTo>
                  <a:lnTo>
                    <a:pt x="1468" y="370"/>
                  </a:lnTo>
                  <a:lnTo>
                    <a:pt x="1199" y="370"/>
                  </a:lnTo>
                  <a:lnTo>
                    <a:pt x="1196" y="369"/>
                  </a:lnTo>
                  <a:lnTo>
                    <a:pt x="1192" y="365"/>
                  </a:lnTo>
                  <a:lnTo>
                    <a:pt x="1191" y="363"/>
                  </a:lnTo>
                  <a:lnTo>
                    <a:pt x="1191" y="320"/>
                  </a:lnTo>
                  <a:lnTo>
                    <a:pt x="1191" y="236"/>
                  </a:lnTo>
                  <a:lnTo>
                    <a:pt x="1190" y="224"/>
                  </a:lnTo>
                  <a:lnTo>
                    <a:pt x="1188" y="213"/>
                  </a:lnTo>
                  <a:lnTo>
                    <a:pt x="1184" y="204"/>
                  </a:lnTo>
                  <a:lnTo>
                    <a:pt x="1178" y="196"/>
                  </a:lnTo>
                  <a:lnTo>
                    <a:pt x="1170" y="186"/>
                  </a:lnTo>
                  <a:lnTo>
                    <a:pt x="1157" y="181"/>
                  </a:lnTo>
                  <a:close/>
                  <a:moveTo>
                    <a:pt x="1518" y="133"/>
                  </a:moveTo>
                  <a:lnTo>
                    <a:pt x="1163" y="133"/>
                  </a:lnTo>
                  <a:lnTo>
                    <a:pt x="1182" y="134"/>
                  </a:lnTo>
                  <a:lnTo>
                    <a:pt x="1200" y="139"/>
                  </a:lnTo>
                  <a:lnTo>
                    <a:pt x="1215" y="148"/>
                  </a:lnTo>
                  <a:lnTo>
                    <a:pt x="1228" y="160"/>
                  </a:lnTo>
                  <a:lnTo>
                    <a:pt x="1239" y="174"/>
                  </a:lnTo>
                  <a:lnTo>
                    <a:pt x="1247" y="191"/>
                  </a:lnTo>
                  <a:lnTo>
                    <a:pt x="1251" y="211"/>
                  </a:lnTo>
                  <a:lnTo>
                    <a:pt x="1253" y="233"/>
                  </a:lnTo>
                  <a:lnTo>
                    <a:pt x="1253" y="363"/>
                  </a:lnTo>
                  <a:lnTo>
                    <a:pt x="1252" y="365"/>
                  </a:lnTo>
                  <a:lnTo>
                    <a:pt x="1248" y="369"/>
                  </a:lnTo>
                  <a:lnTo>
                    <a:pt x="1246" y="370"/>
                  </a:lnTo>
                  <a:lnTo>
                    <a:pt x="1202" y="370"/>
                  </a:lnTo>
                  <a:lnTo>
                    <a:pt x="1468" y="370"/>
                  </a:lnTo>
                  <a:lnTo>
                    <a:pt x="1518" y="133"/>
                  </a:lnTo>
                  <a:close/>
                  <a:moveTo>
                    <a:pt x="858" y="175"/>
                  </a:moveTo>
                  <a:lnTo>
                    <a:pt x="834" y="175"/>
                  </a:lnTo>
                  <a:lnTo>
                    <a:pt x="826" y="177"/>
                  </a:lnTo>
                  <a:lnTo>
                    <a:pt x="814" y="184"/>
                  </a:lnTo>
                  <a:lnTo>
                    <a:pt x="809" y="187"/>
                  </a:lnTo>
                  <a:lnTo>
                    <a:pt x="799" y="197"/>
                  </a:lnTo>
                  <a:lnTo>
                    <a:pt x="798" y="199"/>
                  </a:lnTo>
                  <a:lnTo>
                    <a:pt x="797" y="202"/>
                  </a:lnTo>
                  <a:lnTo>
                    <a:pt x="794" y="204"/>
                  </a:lnTo>
                  <a:lnTo>
                    <a:pt x="756" y="204"/>
                  </a:lnTo>
                  <a:lnTo>
                    <a:pt x="885" y="204"/>
                  </a:lnTo>
                  <a:lnTo>
                    <a:pt x="885" y="200"/>
                  </a:lnTo>
                  <a:lnTo>
                    <a:pt x="881" y="191"/>
                  </a:lnTo>
                  <a:lnTo>
                    <a:pt x="868" y="178"/>
                  </a:lnTo>
                  <a:lnTo>
                    <a:pt x="858" y="175"/>
                  </a:lnTo>
                  <a:close/>
                  <a:moveTo>
                    <a:pt x="1133" y="137"/>
                  </a:moveTo>
                  <a:lnTo>
                    <a:pt x="1081" y="137"/>
                  </a:lnTo>
                  <a:lnTo>
                    <a:pt x="1083" y="138"/>
                  </a:lnTo>
                  <a:lnTo>
                    <a:pt x="1087" y="142"/>
                  </a:lnTo>
                  <a:lnTo>
                    <a:pt x="1088" y="145"/>
                  </a:lnTo>
                  <a:lnTo>
                    <a:pt x="1088" y="167"/>
                  </a:lnTo>
                  <a:lnTo>
                    <a:pt x="1103" y="152"/>
                  </a:lnTo>
                  <a:lnTo>
                    <a:pt x="1120" y="141"/>
                  </a:lnTo>
                  <a:lnTo>
                    <a:pt x="1133" y="137"/>
                  </a:lnTo>
                  <a:close/>
                </a:path>
              </a:pathLst>
            </a:custGeom>
            <a:solidFill>
              <a:srgbClr val="473C3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pic>
          <p:nvPicPr>
            <p:cNvPr id="33" name="Picture 226">
              <a:extLst>
                <a:ext uri="{FF2B5EF4-FFF2-40B4-BE49-F238E27FC236}">
                  <a16:creationId xmlns:a16="http://schemas.microsoft.com/office/drawing/2014/main" xmlns="" id="{7AC46CD1-6FEC-E14F-B666-00AC58F479DD}"/>
                </a:ext>
              </a:extLst>
            </p:cNvPr>
            <p:cNvPicPr>
              <a:picLocks noChangeAspect="1" noEditPoints="1" noChangeArrowheads="1" noChangeShapeType="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8430" y="2086"/>
              <a:ext cx="28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280">
            <a:extLst>
              <a:ext uri="{FF2B5EF4-FFF2-40B4-BE49-F238E27FC236}">
                <a16:creationId xmlns:a16="http://schemas.microsoft.com/office/drawing/2014/main" xmlns="" id="{142E261F-79F3-E147-B9CE-BB839CAB7A82}"/>
              </a:ext>
            </a:extLst>
          </p:cNvPr>
          <p:cNvGrpSpPr>
            <a:grpSpLocks noChangeAspect="1"/>
          </p:cNvGrpSpPr>
          <p:nvPr/>
        </p:nvGrpSpPr>
        <p:grpSpPr bwMode="auto">
          <a:xfrm rot="10800000">
            <a:off x="13772" y="4669130"/>
            <a:ext cx="1876174" cy="2188870"/>
            <a:chOff x="19038" y="0"/>
            <a:chExt cx="2562" cy="2989"/>
          </a:xfrm>
        </p:grpSpPr>
        <p:sp>
          <p:nvSpPr>
            <p:cNvPr id="64" name="AutoShape 283">
              <a:extLst>
                <a:ext uri="{FF2B5EF4-FFF2-40B4-BE49-F238E27FC236}">
                  <a16:creationId xmlns:a16="http://schemas.microsoft.com/office/drawing/2014/main" xmlns="" id="{934B7AD0-2C58-124D-B6DA-82D39CD62621}"/>
                </a:ext>
              </a:extLst>
            </p:cNvPr>
            <p:cNvSpPr>
              <a:spLocks noChangeAspect="1" noEditPoints="1" noChangeArrowheads="1" noChangeShapeType="1" noTextEdit="1"/>
            </p:cNvSpPr>
            <p:nvPr/>
          </p:nvSpPr>
          <p:spPr bwMode="auto">
            <a:xfrm>
              <a:off x="19038" y="0"/>
              <a:ext cx="2562" cy="2937"/>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2479 h 2937"/>
                <a:gd name="T51" fmla="+- 0 21005 19038"/>
                <a:gd name="T52" fmla="*/ T51 w 2562"/>
                <a:gd name="T53" fmla="*/ 2919 h 2937"/>
                <a:gd name="T54" fmla="+- 0 21033 19038"/>
                <a:gd name="T55" fmla="*/ T54 w 2562"/>
                <a:gd name="T56" fmla="*/ 2925 h 2937"/>
                <a:gd name="T57" fmla="+- 0 21073 19038"/>
                <a:gd name="T58" fmla="*/ T57 w 2562"/>
                <a:gd name="T59" fmla="*/ 2937 h 2937"/>
                <a:gd name="T60" fmla="+- 0 21117 19038"/>
                <a:gd name="T61" fmla="*/ T60 w 2562"/>
                <a:gd name="T62" fmla="*/ 2928 h 2937"/>
                <a:gd name="T63" fmla="+- 0 21600 19038"/>
                <a:gd name="T64" fmla="*/ T63 w 2562"/>
                <a:gd name="T65" fmla="*/ 2580 h 2937"/>
                <a:gd name="T66" fmla="+- 0 21600 19038"/>
                <a:gd name="T67" fmla="*/ T66 w 2562"/>
                <a:gd name="T68" fmla="*/ 2050 h 2937"/>
                <a:gd name="T69" fmla="+- 0 20598 19038"/>
                <a:gd name="T70" fmla="*/ T69 w 2562"/>
                <a:gd name="T71" fmla="*/ 2787 h 2937"/>
                <a:gd name="T72" fmla="+- 0 20621 19038"/>
                <a:gd name="T73" fmla="*/ T72 w 2562"/>
                <a:gd name="T74" fmla="*/ 2796 h 2937"/>
                <a:gd name="T75" fmla="+- 0 20657 19038"/>
                <a:gd name="T76" fmla="*/ T75 w 2562"/>
                <a:gd name="T77" fmla="*/ 2812 h 2937"/>
                <a:gd name="T78" fmla="+- 0 20703 19038"/>
                <a:gd name="T79" fmla="*/ T78 w 2562"/>
                <a:gd name="T80" fmla="*/ 2805 h 2937"/>
                <a:gd name="T81" fmla="+- 0 21600 19038"/>
                <a:gd name="T82" fmla="*/ T81 w 2562"/>
                <a:gd name="T83" fmla="*/ 2158 h 2937"/>
                <a:gd name="T84" fmla="+- 0 21600 19038"/>
                <a:gd name="T85" fmla="*/ T84 w 2562"/>
                <a:gd name="T86" fmla="*/ 1630 h 2937"/>
                <a:gd name="T87" fmla="+- 0 20257 19038"/>
                <a:gd name="T88" fmla="*/ T87 w 2562"/>
                <a:gd name="T89" fmla="*/ 2612 h 2937"/>
                <a:gd name="T90" fmla="+- 0 20280 19038"/>
                <a:gd name="T91" fmla="*/ T90 w 2562"/>
                <a:gd name="T92" fmla="*/ 2627 h 2937"/>
                <a:gd name="T93" fmla="+- 0 20327 19038"/>
                <a:gd name="T94" fmla="*/ T93 w 2562"/>
                <a:gd name="T95" fmla="*/ 2645 h 2937"/>
                <a:gd name="T96" fmla="+- 0 20375 19038"/>
                <a:gd name="T97" fmla="*/ T96 w 2562"/>
                <a:gd name="T98" fmla="*/ 2623 h 2937"/>
                <a:gd name="T99" fmla="+- 0 21600 19038"/>
                <a:gd name="T100" fmla="*/ T99 w 2562"/>
                <a:gd name="T101" fmla="*/ 1630 h 2937"/>
                <a:gd name="T102" fmla="+- 0 19958 19038"/>
                <a:gd name="T103" fmla="*/ T102 w 2562"/>
                <a:gd name="T104" fmla="*/ 2396 h 2937"/>
                <a:gd name="T105" fmla="+- 0 19969 19038"/>
                <a:gd name="T106" fmla="*/ T105 w 2562"/>
                <a:gd name="T107" fmla="*/ 2408 h 2937"/>
                <a:gd name="T108" fmla="+- 0 20009 19038"/>
                <a:gd name="T109" fmla="*/ T108 w 2562"/>
                <a:gd name="T110" fmla="*/ 2439 h 2937"/>
                <a:gd name="T111" fmla="+- 0 20042 19038"/>
                <a:gd name="T112" fmla="*/ T111 w 2562"/>
                <a:gd name="T113" fmla="*/ 2441 h 2937"/>
                <a:gd name="T114" fmla="+- 0 21600 19038"/>
                <a:gd name="T115" fmla="*/ T114 w 2562"/>
                <a:gd name="T116" fmla="*/ 1313 h 2937"/>
                <a:gd name="T117" fmla="+- 0 21600 19038"/>
                <a:gd name="T118" fmla="*/ T117 w 2562"/>
                <a:gd name="T119" fmla="*/ 784 h 2937"/>
                <a:gd name="T120" fmla="+- 0 19759 19038"/>
                <a:gd name="T121" fmla="*/ T120 w 2562"/>
                <a:gd name="T122" fmla="*/ 2212 h 2937"/>
                <a:gd name="T123" fmla="+- 0 21600 19038"/>
                <a:gd name="T124" fmla="*/ T123 w 2562"/>
                <a:gd name="T125" fmla="*/ 784 h 2937"/>
                <a:gd name="T126" fmla="+- 0 19491 19038"/>
                <a:gd name="T127" fmla="*/ T126 w 2562"/>
                <a:gd name="T128" fmla="*/ 1889 h 2937"/>
                <a:gd name="T129" fmla="+- 0 21600 19038"/>
                <a:gd name="T130" fmla="*/ T129 w 2562"/>
                <a:gd name="T131" fmla="*/ 460 h 2937"/>
                <a:gd name="T132" fmla="+- 0 21600 19038"/>
                <a:gd name="T133" fmla="*/ T132 w 2562"/>
                <a:gd name="T134" fmla="*/ 0 h 2937"/>
                <a:gd name="T135" fmla="+- 0 19373 19038"/>
                <a:gd name="T136" fmla="*/ T135 w 2562"/>
                <a:gd name="T137" fmla="*/ 1540 h 2937"/>
                <a:gd name="T138" fmla="+- 0 19321 19038"/>
                <a:gd name="T139" fmla="*/ T138 w 2562"/>
                <a:gd name="T140" fmla="*/ 1590 h 2937"/>
                <a:gd name="T141" fmla="+- 0 19350 19038"/>
                <a:gd name="T142" fmla="*/ T141 w 2562"/>
                <a:gd name="T143" fmla="*/ 1658 h 2937"/>
                <a:gd name="T144" fmla="+- 0 19354 19038"/>
                <a:gd name="T145" fmla="*/ T144 w 2562"/>
                <a:gd name="T146" fmla="*/ 1663 h 2937"/>
                <a:gd name="T147" fmla="+- 0 21600 19038"/>
                <a:gd name="T148" fmla="*/ T147 w 2562"/>
                <a:gd name="T149" fmla="*/ 36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5"/>
                  </a:lnTo>
                  <a:lnTo>
                    <a:pt x="2562" y="163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784"/>
                  </a:moveTo>
                  <a:lnTo>
                    <a:pt x="666" y="2155"/>
                  </a:lnTo>
                  <a:lnTo>
                    <a:pt x="721" y="2212"/>
                  </a:lnTo>
                  <a:lnTo>
                    <a:pt x="2562" y="880"/>
                  </a:lnTo>
                  <a:lnTo>
                    <a:pt x="2562" y="784"/>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path>
              </a:pathLst>
            </a:custGeom>
            <a:solidFill>
              <a:srgbClr val="AC348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pic>
          <p:nvPicPr>
            <p:cNvPr id="65" name="Picture 282">
              <a:extLst>
                <a:ext uri="{FF2B5EF4-FFF2-40B4-BE49-F238E27FC236}">
                  <a16:creationId xmlns:a16="http://schemas.microsoft.com/office/drawing/2014/main" xmlns="" id="{62E2D789-6E71-FD44-B1A9-BD450B85303F}"/>
                </a:ext>
              </a:extLst>
            </p:cNvPr>
            <p:cNvPicPr>
              <a:picLocks noChangeAspect="1" noEditPoints="1" noChangeArrowheads="1" noChangeShapeType="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19043" y="0"/>
              <a:ext cx="272"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Freeform 281">
              <a:extLst>
                <a:ext uri="{FF2B5EF4-FFF2-40B4-BE49-F238E27FC236}">
                  <a16:creationId xmlns:a16="http://schemas.microsoft.com/office/drawing/2014/main" xmlns="" id="{C371C9B2-38B8-6642-8EA2-EA147AD7E55A}"/>
                </a:ext>
              </a:extLst>
            </p:cNvPr>
            <p:cNvSpPr>
              <a:spLocks noChangeAspect="1" noEditPoints="1" noChangeArrowheads="1" noChangeShapeType="1" noTextEdit="1"/>
            </p:cNvSpPr>
            <p:nvPr/>
          </p:nvSpPr>
          <p:spPr bwMode="auto">
            <a:xfrm>
              <a:off x="21475" y="2895"/>
              <a:ext cx="125" cy="94"/>
            </a:xfrm>
            <a:custGeom>
              <a:avLst/>
              <a:gdLst>
                <a:gd name="T0" fmla="+- 0 21600 21476"/>
                <a:gd name="T1" fmla="*/ T0 w 125"/>
                <a:gd name="T2" fmla="+- 0 2896 2896"/>
                <a:gd name="T3" fmla="*/ 2896 h 94"/>
                <a:gd name="T4" fmla="+- 0 21476 21476"/>
                <a:gd name="T5" fmla="*/ T4 w 125"/>
                <a:gd name="T6" fmla="+- 0 2986 2896"/>
                <a:gd name="T7" fmla="*/ 2986 h 94"/>
                <a:gd name="T8" fmla="+- 0 21505 21476"/>
                <a:gd name="T9" fmla="*/ T8 w 125"/>
                <a:gd name="T10" fmla="+- 0 2987 2896"/>
                <a:gd name="T11" fmla="*/ 2987 h 94"/>
                <a:gd name="T12" fmla="+- 0 21517 21476"/>
                <a:gd name="T13" fmla="*/ T12 w 125"/>
                <a:gd name="T14" fmla="+- 0 2988 2896"/>
                <a:gd name="T15" fmla="*/ 2988 h 94"/>
                <a:gd name="T16" fmla="+- 0 21562 21476"/>
                <a:gd name="T17" fmla="*/ T16 w 125"/>
                <a:gd name="T18" fmla="+- 0 2989 2896"/>
                <a:gd name="T19" fmla="*/ 2989 h 94"/>
                <a:gd name="T20" fmla="+- 0 21600 21476"/>
                <a:gd name="T21" fmla="*/ T20 w 125"/>
                <a:gd name="T22" fmla="+- 0 2983 2896"/>
                <a:gd name="T23" fmla="*/ 2983 h 94"/>
                <a:gd name="T24" fmla="+- 0 21600 21476"/>
                <a:gd name="T25" fmla="*/ T24 w 125"/>
                <a:gd name="T26" fmla="+- 0 2896 2896"/>
                <a:gd name="T27" fmla="*/ 2896 h 94"/>
              </a:gdLst>
              <a:ahLst/>
              <a:cxnLst>
                <a:cxn ang="0">
                  <a:pos x="T1" y="T3"/>
                </a:cxn>
                <a:cxn ang="0">
                  <a:pos x="T5" y="T7"/>
                </a:cxn>
                <a:cxn ang="0">
                  <a:pos x="T9" y="T11"/>
                </a:cxn>
                <a:cxn ang="0">
                  <a:pos x="T13" y="T15"/>
                </a:cxn>
                <a:cxn ang="0">
                  <a:pos x="T17" y="T19"/>
                </a:cxn>
                <a:cxn ang="0">
                  <a:pos x="T21" y="T23"/>
                </a:cxn>
                <a:cxn ang="0">
                  <a:pos x="T25" y="T27"/>
                </a:cxn>
              </a:cxnLst>
              <a:rect l="0" t="0" r="r" b="b"/>
              <a:pathLst>
                <a:path w="125" h="94">
                  <a:moveTo>
                    <a:pt x="124" y="0"/>
                  </a:moveTo>
                  <a:lnTo>
                    <a:pt x="0" y="90"/>
                  </a:lnTo>
                  <a:lnTo>
                    <a:pt x="29" y="91"/>
                  </a:lnTo>
                  <a:lnTo>
                    <a:pt x="41" y="92"/>
                  </a:lnTo>
                  <a:lnTo>
                    <a:pt x="86" y="93"/>
                  </a:lnTo>
                  <a:lnTo>
                    <a:pt x="124" y="87"/>
                  </a:lnTo>
                  <a:lnTo>
                    <a:pt x="124" y="0"/>
                  </a:lnTo>
                  <a:close/>
                </a:path>
              </a:pathLst>
            </a:custGeom>
            <a:solidFill>
              <a:srgbClr val="AC348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grpSp>
      <p:sp>
        <p:nvSpPr>
          <p:cNvPr id="38" name="AutoShape 225">
            <a:extLst>
              <a:ext uri="{FF2B5EF4-FFF2-40B4-BE49-F238E27FC236}">
                <a16:creationId xmlns:a16="http://schemas.microsoft.com/office/drawing/2014/main" xmlns="" id="{83B71E0B-3F60-DE4F-B03A-303A39F30A3C}"/>
              </a:ext>
            </a:extLst>
          </p:cNvPr>
          <p:cNvSpPr>
            <a:spLocks noChangeAspect="1" noEditPoints="1" noChangeArrowheads="1" noChangeShapeType="1" noTextEdit="1"/>
          </p:cNvSpPr>
          <p:nvPr/>
        </p:nvSpPr>
        <p:spPr bwMode="auto">
          <a:xfrm>
            <a:off x="10565130" y="0"/>
            <a:ext cx="1626870" cy="1864995"/>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1208 h 2937"/>
              <a:gd name="T51" fmla="+- 0 19962 19038"/>
              <a:gd name="T52" fmla="*/ T51 w 2562"/>
              <a:gd name="T53" fmla="*/ 2400 h 2937"/>
              <a:gd name="T54" fmla="+- 0 19978 19038"/>
              <a:gd name="T55" fmla="*/ T54 w 2562"/>
              <a:gd name="T56" fmla="*/ 2414 h 2937"/>
              <a:gd name="T57" fmla="+- 0 20026 19038"/>
              <a:gd name="T58" fmla="*/ T57 w 2562"/>
              <a:gd name="T59" fmla="*/ 2448 h 2937"/>
              <a:gd name="T60" fmla="+- 0 20073 19038"/>
              <a:gd name="T61" fmla="*/ T60 w 2562"/>
              <a:gd name="T62" fmla="*/ 2417 h 2937"/>
              <a:gd name="T63" fmla="+- 0 21600 19038"/>
              <a:gd name="T64" fmla="*/ T63 w 2562"/>
              <a:gd name="T65" fmla="*/ 1208 h 2937"/>
              <a:gd name="T66" fmla="+- 0 19491 19038"/>
              <a:gd name="T67" fmla="*/ T66 w 2562"/>
              <a:gd name="T68" fmla="*/ 1889 h 2937"/>
              <a:gd name="T69" fmla="+- 0 21600 19038"/>
              <a:gd name="T70" fmla="*/ T69 w 2562"/>
              <a:gd name="T71" fmla="*/ 460 h 2937"/>
              <a:gd name="T72" fmla="+- 0 21600 19038"/>
              <a:gd name="T73" fmla="*/ T72 w 2562"/>
              <a:gd name="T74" fmla="*/ 0 h 2937"/>
              <a:gd name="T75" fmla="+- 0 19373 19038"/>
              <a:gd name="T76" fmla="*/ T75 w 2562"/>
              <a:gd name="T77" fmla="*/ 1540 h 2937"/>
              <a:gd name="T78" fmla="+- 0 19321 19038"/>
              <a:gd name="T79" fmla="*/ T78 w 2562"/>
              <a:gd name="T80" fmla="*/ 1590 h 2937"/>
              <a:gd name="T81" fmla="+- 0 19350 19038"/>
              <a:gd name="T82" fmla="*/ T81 w 2562"/>
              <a:gd name="T83" fmla="*/ 1658 h 2937"/>
              <a:gd name="T84" fmla="+- 0 19354 19038"/>
              <a:gd name="T85" fmla="*/ T84 w 2562"/>
              <a:gd name="T86" fmla="*/ 1663 h 2937"/>
              <a:gd name="T87" fmla="+- 0 21600 19038"/>
              <a:gd name="T88" fmla="*/ T87 w 2562"/>
              <a:gd name="T89" fmla="*/ 36 h 2937"/>
              <a:gd name="T90" fmla="+- 0 21600 19038"/>
              <a:gd name="T91" fmla="*/ T90 w 2562"/>
              <a:gd name="T92" fmla="*/ 2479 h 2937"/>
              <a:gd name="T93" fmla="+- 0 21005 19038"/>
              <a:gd name="T94" fmla="*/ T93 w 2562"/>
              <a:gd name="T95" fmla="*/ 2919 h 2937"/>
              <a:gd name="T96" fmla="+- 0 21033 19038"/>
              <a:gd name="T97" fmla="*/ T96 w 2562"/>
              <a:gd name="T98" fmla="*/ 2925 h 2937"/>
              <a:gd name="T99" fmla="+- 0 21073 19038"/>
              <a:gd name="T100" fmla="*/ T99 w 2562"/>
              <a:gd name="T101" fmla="*/ 2937 h 2937"/>
              <a:gd name="T102" fmla="+- 0 21117 19038"/>
              <a:gd name="T103" fmla="*/ T102 w 2562"/>
              <a:gd name="T104" fmla="*/ 2928 h 2937"/>
              <a:gd name="T105" fmla="+- 0 21600 19038"/>
              <a:gd name="T106" fmla="*/ T105 w 2562"/>
              <a:gd name="T107" fmla="*/ 2580 h 2937"/>
              <a:gd name="T108" fmla="+- 0 21600 19038"/>
              <a:gd name="T109" fmla="*/ T108 w 2562"/>
              <a:gd name="T110" fmla="*/ 2050 h 2937"/>
              <a:gd name="T111" fmla="+- 0 20598 19038"/>
              <a:gd name="T112" fmla="*/ T111 w 2562"/>
              <a:gd name="T113" fmla="*/ 2787 h 2937"/>
              <a:gd name="T114" fmla="+- 0 20621 19038"/>
              <a:gd name="T115" fmla="*/ T114 w 2562"/>
              <a:gd name="T116" fmla="*/ 2796 h 2937"/>
              <a:gd name="T117" fmla="+- 0 20657 19038"/>
              <a:gd name="T118" fmla="*/ T117 w 2562"/>
              <a:gd name="T119" fmla="*/ 2812 h 2937"/>
              <a:gd name="T120" fmla="+- 0 20703 19038"/>
              <a:gd name="T121" fmla="*/ T120 w 2562"/>
              <a:gd name="T122" fmla="*/ 2805 h 2937"/>
              <a:gd name="T123" fmla="+- 0 21600 19038"/>
              <a:gd name="T124" fmla="*/ T123 w 2562"/>
              <a:gd name="T125" fmla="*/ 2158 h 2937"/>
              <a:gd name="T126" fmla="+- 0 21600 19038"/>
              <a:gd name="T127" fmla="*/ T126 w 2562"/>
              <a:gd name="T128" fmla="*/ 1630 h 2937"/>
              <a:gd name="T129" fmla="+- 0 20257 19038"/>
              <a:gd name="T130" fmla="*/ T129 w 2562"/>
              <a:gd name="T131" fmla="*/ 2612 h 2937"/>
              <a:gd name="T132" fmla="+- 0 20280 19038"/>
              <a:gd name="T133" fmla="*/ T132 w 2562"/>
              <a:gd name="T134" fmla="*/ 2627 h 2937"/>
              <a:gd name="T135" fmla="+- 0 20327 19038"/>
              <a:gd name="T136" fmla="*/ T135 w 2562"/>
              <a:gd name="T137" fmla="*/ 2645 h 2937"/>
              <a:gd name="T138" fmla="+- 0 20375 19038"/>
              <a:gd name="T139" fmla="*/ T138 w 2562"/>
              <a:gd name="T140" fmla="*/ 2623 h 2937"/>
              <a:gd name="T141" fmla="+- 0 21600 19038"/>
              <a:gd name="T142" fmla="*/ T141 w 2562"/>
              <a:gd name="T143" fmla="*/ 1630 h 2937"/>
              <a:gd name="T144" fmla="+- 0 19704 19038"/>
              <a:gd name="T145" fmla="*/ T144 w 2562"/>
              <a:gd name="T146" fmla="*/ 2155 h 2937"/>
              <a:gd name="T147" fmla="+- 0 21600 19038"/>
              <a:gd name="T148" fmla="*/ T147 w 2562"/>
              <a:gd name="T149" fmla="*/ 880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6"/>
                </a:lnTo>
                <a:lnTo>
                  <a:pt x="2562" y="1630"/>
                </a:lnTo>
                <a:moveTo>
                  <a:pt x="2562" y="784"/>
                </a:moveTo>
                <a:lnTo>
                  <a:pt x="666" y="2155"/>
                </a:lnTo>
                <a:lnTo>
                  <a:pt x="721" y="2212"/>
                </a:lnTo>
                <a:lnTo>
                  <a:pt x="2562" y="880"/>
                </a:lnTo>
                <a:lnTo>
                  <a:pt x="2562" y="78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spTree>
    <p:extLst>
      <p:ext uri="{BB962C8B-B14F-4D97-AF65-F5344CB8AC3E}">
        <p14:creationId xmlns:p14="http://schemas.microsoft.com/office/powerpoint/2010/main" val="3278877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55621" y="1467766"/>
            <a:ext cx="8608254" cy="584775"/>
          </a:xfrm>
          <a:prstGeom prst="rect">
            <a:avLst/>
          </a:prstGeom>
        </p:spPr>
        <p:txBody>
          <a:bodyPr wrap="none">
            <a:spAutoFit/>
          </a:bodyPr>
          <a:lstStyle/>
          <a:p>
            <a:r>
              <a:rPr lang="es-CO" sz="3200" b="1" i="0" u="none" strike="noStrike" dirty="0">
                <a:solidFill>
                  <a:srgbClr val="37BADD"/>
                </a:solidFill>
                <a:effectLst/>
                <a:latin typeface="Rubik"/>
              </a:rPr>
              <a:t>Línea Transformación Educativa y Cultural </a:t>
            </a:r>
            <a:endParaRPr lang="es-CO" sz="3200" dirty="0"/>
          </a:p>
        </p:txBody>
      </p:sp>
      <p:sp>
        <p:nvSpPr>
          <p:cNvPr id="4" name="Rectángulo 3"/>
          <p:cNvSpPr/>
          <p:nvPr/>
        </p:nvSpPr>
        <p:spPr>
          <a:xfrm>
            <a:off x="1755621" y="1976374"/>
            <a:ext cx="8215402" cy="5632311"/>
          </a:xfrm>
          <a:prstGeom prst="rect">
            <a:avLst/>
          </a:prstGeom>
        </p:spPr>
        <p:txBody>
          <a:bodyPr wrap="square">
            <a:spAutoFit/>
          </a:bodyPr>
          <a:lstStyle/>
          <a:p>
            <a:r>
              <a:rPr lang="es-CO" sz="3200" dirty="0">
                <a:latin typeface="Rubik"/>
              </a:rPr>
              <a:t>S</a:t>
            </a:r>
            <a:r>
              <a:rPr lang="es-CO" sz="3200" b="0" i="0" u="none" strike="noStrike" dirty="0">
                <a:effectLst/>
                <a:latin typeface="Rubik"/>
              </a:rPr>
              <a:t>e publicaron en redes sociales, medios internos y medios propios de la Alcaldía </a:t>
            </a:r>
            <a:r>
              <a:rPr lang="es-CO" sz="3200" dirty="0">
                <a:latin typeface="Rubik"/>
              </a:rPr>
              <a:t>93 productos comunicacionales</a:t>
            </a:r>
            <a:r>
              <a:rPr lang="es-CO" sz="3200" b="0" i="0" u="none" strike="noStrike" dirty="0">
                <a:effectLst/>
                <a:latin typeface="Rubik"/>
              </a:rPr>
              <a:t>:  </a:t>
            </a:r>
            <a:endParaRPr lang="es-CO" sz="3200" dirty="0">
              <a:latin typeface="Rubik"/>
            </a:endParaRPr>
          </a:p>
          <a:p>
            <a:endParaRPr lang="es-CO" sz="3200" b="0" i="0" u="none" strike="noStrike" dirty="0">
              <a:effectLst/>
              <a:latin typeface="Rubik"/>
            </a:endParaRPr>
          </a:p>
          <a:p>
            <a:r>
              <a:rPr lang="es-CO" sz="3200" b="0" i="0" u="none" strike="noStrike" dirty="0">
                <a:effectLst/>
                <a:latin typeface="Rubik"/>
              </a:rPr>
              <a:t>Instagram: 34 publicaciones </a:t>
            </a:r>
          </a:p>
          <a:p>
            <a:r>
              <a:rPr lang="es-CO" sz="3200" b="0" i="0" u="none" strike="noStrike" dirty="0">
                <a:effectLst/>
                <a:latin typeface="Rubik"/>
              </a:rPr>
              <a:t>Facebook: 38 publicaciones</a:t>
            </a:r>
          </a:p>
          <a:p>
            <a:r>
              <a:rPr lang="es-CO" sz="3200" dirty="0">
                <a:solidFill>
                  <a:srgbClr val="000000"/>
                </a:solidFill>
                <a:latin typeface="Rubik"/>
              </a:rPr>
              <a:t>Boletín al día: 3</a:t>
            </a:r>
          </a:p>
          <a:p>
            <a:r>
              <a:rPr lang="es-CO" sz="3200" dirty="0">
                <a:solidFill>
                  <a:srgbClr val="000000"/>
                </a:solidFill>
                <a:latin typeface="Rubik"/>
              </a:rPr>
              <a:t>Intranet: 3 publicaciones </a:t>
            </a:r>
          </a:p>
          <a:p>
            <a:r>
              <a:rPr lang="es-CO" sz="3200" dirty="0">
                <a:solidFill>
                  <a:srgbClr val="000000"/>
                </a:solidFill>
                <a:latin typeface="Rubik"/>
              </a:rPr>
              <a:t>Medios propios: 15</a:t>
            </a:r>
          </a:p>
          <a:p>
            <a:endParaRPr lang="es-CO" dirty="0">
              <a:solidFill>
                <a:srgbClr val="000000"/>
              </a:solidFill>
              <a:latin typeface="Rubik"/>
            </a:endParaRPr>
          </a:p>
          <a:p>
            <a:endParaRPr lang="es-CO" dirty="0"/>
          </a:p>
          <a:p>
            <a:endParaRPr lang="es-CO" dirty="0"/>
          </a:p>
          <a:p>
            <a:endParaRPr lang="es-CO" dirty="0"/>
          </a:p>
        </p:txBody>
      </p:sp>
      <p:grpSp>
        <p:nvGrpSpPr>
          <p:cNvPr id="6" name="Group 190">
            <a:extLst>
              <a:ext uri="{FF2B5EF4-FFF2-40B4-BE49-F238E27FC236}">
                <a16:creationId xmlns:a16="http://schemas.microsoft.com/office/drawing/2014/main" xmlns="" id="{52F42018-DAD4-DD42-8A46-89D67521A484}"/>
              </a:ext>
            </a:extLst>
          </p:cNvPr>
          <p:cNvGrpSpPr>
            <a:grpSpLocks noChangeAspect="1"/>
          </p:cNvGrpSpPr>
          <p:nvPr/>
        </p:nvGrpSpPr>
        <p:grpSpPr bwMode="auto">
          <a:xfrm>
            <a:off x="7249446" y="3728347"/>
            <a:ext cx="4942554" cy="3064142"/>
            <a:chOff x="0" y="1514"/>
            <a:chExt cx="11067" cy="6861"/>
          </a:xfrm>
        </p:grpSpPr>
        <p:sp>
          <p:nvSpPr>
            <p:cNvPr id="7" name="AutoShape 195">
              <a:extLst>
                <a:ext uri="{FF2B5EF4-FFF2-40B4-BE49-F238E27FC236}">
                  <a16:creationId xmlns:a16="http://schemas.microsoft.com/office/drawing/2014/main" xmlns="" id="{8171B845-F761-1F43-B602-E296173972BC}"/>
                </a:ext>
              </a:extLst>
            </p:cNvPr>
            <p:cNvSpPr>
              <a:spLocks noChangeAspect="1" noEditPoints="1" noChangeArrowheads="1" noChangeShapeType="1" noTextEdit="1"/>
            </p:cNvSpPr>
            <p:nvPr/>
          </p:nvSpPr>
          <p:spPr bwMode="auto">
            <a:xfrm>
              <a:off x="0" y="3110"/>
              <a:ext cx="1603" cy="2864"/>
            </a:xfrm>
            <a:custGeom>
              <a:avLst/>
              <a:gdLst>
                <a:gd name="T0" fmla="*/ 457 w 1603"/>
                <a:gd name="T1" fmla="+- 0 3114 3110"/>
                <a:gd name="T2" fmla="*/ 3114 h 2864"/>
                <a:gd name="T3" fmla="*/ 411 w 1603"/>
                <a:gd name="T4" fmla="+- 0 3112 3110"/>
                <a:gd name="T5" fmla="*/ 3112 h 2864"/>
                <a:gd name="T6" fmla="*/ 0 w 1603"/>
                <a:gd name="T7" fmla="+- 0 3405 3110"/>
                <a:gd name="T8" fmla="*/ 3405 h 2864"/>
                <a:gd name="T9" fmla="*/ 480 w 1603"/>
                <a:gd name="T10" fmla="+- 0 3119 3110"/>
                <a:gd name="T11" fmla="*/ 3119 h 2864"/>
                <a:gd name="T12" fmla="*/ 703 w 1603"/>
                <a:gd name="T13" fmla="+- 0 3189 3110"/>
                <a:gd name="T14" fmla="*/ 3189 h 2864"/>
                <a:gd name="T15" fmla="*/ 688 w 1603"/>
                <a:gd name="T16" fmla="+- 0 3182 3110"/>
                <a:gd name="T17" fmla="*/ 3182 h 2864"/>
                <a:gd name="T18" fmla="*/ 657 w 1603"/>
                <a:gd name="T19" fmla="+- 0 3175 3110"/>
                <a:gd name="T20" fmla="*/ 3175 h 2864"/>
                <a:gd name="T21" fmla="*/ 628 w 1603"/>
                <a:gd name="T22" fmla="+- 0 3189 3110"/>
                <a:gd name="T23" fmla="*/ 3189 h 2864"/>
                <a:gd name="T24" fmla="*/ 0 w 1603"/>
                <a:gd name="T25" fmla="+- 0 3703 3110"/>
                <a:gd name="T26" fmla="*/ 3703 h 2864"/>
                <a:gd name="T27" fmla="*/ 905 w 1603"/>
                <a:gd name="T28" fmla="+- 0 3289 3110"/>
                <a:gd name="T29" fmla="*/ 3289 h 2864"/>
                <a:gd name="T30" fmla="*/ 891 w 1603"/>
                <a:gd name="T31" fmla="+- 0 3282 3110"/>
                <a:gd name="T32" fmla="*/ 3282 h 2864"/>
                <a:gd name="T33" fmla="*/ 872 w 1603"/>
                <a:gd name="T34" fmla="+- 0 3269 3110"/>
                <a:gd name="T35" fmla="*/ 3269 h 2864"/>
                <a:gd name="T36" fmla="*/ 847 w 1603"/>
                <a:gd name="T37" fmla="+- 0 3271 3110"/>
                <a:gd name="T38" fmla="*/ 3271 h 2864"/>
                <a:gd name="T39" fmla="*/ 0 w 1603"/>
                <a:gd name="T40" fmla="+- 0 3883 3110"/>
                <a:gd name="T41" fmla="*/ 3883 h 2864"/>
                <a:gd name="T42" fmla="*/ 905 w 1603"/>
                <a:gd name="T43" fmla="+- 0 3289 3110"/>
                <a:gd name="T44" fmla="*/ 3289 h 2864"/>
                <a:gd name="T45" fmla="*/ 1068 w 1603"/>
                <a:gd name="T46" fmla="+- 0 3404 3110"/>
                <a:gd name="T47" fmla="*/ 3404 h 2864"/>
                <a:gd name="T48" fmla="*/ 1059 w 1603"/>
                <a:gd name="T49" fmla="+- 0 3396 3110"/>
                <a:gd name="T50" fmla="*/ 3396 h 2864"/>
                <a:gd name="T51" fmla="*/ 1032 w 1603"/>
                <a:gd name="T52" fmla="+- 0 3377 3110"/>
                <a:gd name="T53" fmla="*/ 3377 h 2864"/>
                <a:gd name="T54" fmla="*/ 1005 w 1603"/>
                <a:gd name="T55" fmla="+- 0 3395 3110"/>
                <a:gd name="T56" fmla="*/ 3395 h 2864"/>
                <a:gd name="T57" fmla="*/ 0 w 1603"/>
                <a:gd name="T58" fmla="+- 0 4181 3110"/>
                <a:gd name="T59" fmla="*/ 4181 h 2864"/>
                <a:gd name="T60" fmla="*/ 1216 w 1603"/>
                <a:gd name="T61" fmla="+- 0 3542 3110"/>
                <a:gd name="T62" fmla="*/ 3542 h 2864"/>
                <a:gd name="T63" fmla="*/ 1172 w 1603"/>
                <a:gd name="T64" fmla="+- 0 3510 3110"/>
                <a:gd name="T65" fmla="*/ 3510 h 2864"/>
                <a:gd name="T66" fmla="*/ 0 w 1603"/>
                <a:gd name="T67" fmla="+- 0 4361 3110"/>
                <a:gd name="T68" fmla="*/ 4361 h 2864"/>
                <a:gd name="T69" fmla="*/ 1216 w 1603"/>
                <a:gd name="T70" fmla="+- 0 3542 3110"/>
                <a:gd name="T71" fmla="*/ 3542 h 2864"/>
                <a:gd name="T72" fmla="*/ 1312 w 1603"/>
                <a:gd name="T73" fmla="+- 0 3657 3110"/>
                <a:gd name="T74" fmla="*/ 3657 h 2864"/>
                <a:gd name="T75" fmla="*/ 0 w 1603"/>
                <a:gd name="T76" fmla="+- 0 4661 3110"/>
                <a:gd name="T77" fmla="*/ 4661 h 2864"/>
                <a:gd name="T78" fmla="*/ 1440 w 1603"/>
                <a:gd name="T79" fmla="+- 0 3857 3110"/>
                <a:gd name="T80" fmla="*/ 3857 h 2864"/>
                <a:gd name="T81" fmla="*/ 0 w 1603"/>
                <a:gd name="T82" fmla="+- 0 4844 3110"/>
                <a:gd name="T83" fmla="*/ 4844 h 2864"/>
                <a:gd name="T84" fmla="*/ 1440 w 1603"/>
                <a:gd name="T85" fmla="+- 0 3857 3110"/>
                <a:gd name="T86" fmla="*/ 3857 h 2864"/>
                <a:gd name="T87" fmla="*/ 1518 w 1603"/>
                <a:gd name="T88" fmla="+- 0 4034 3110"/>
                <a:gd name="T89" fmla="*/ 4034 h 2864"/>
                <a:gd name="T90" fmla="*/ 1511 w 1603"/>
                <a:gd name="T91" fmla="+- 0 4014 3110"/>
                <a:gd name="T92" fmla="*/ 4014 h 2864"/>
                <a:gd name="T93" fmla="*/ 0 w 1603"/>
                <a:gd name="T94" fmla="+- 0 5084 3110"/>
                <a:gd name="T95" fmla="*/ 5084 h 2864"/>
                <a:gd name="T96" fmla="*/ 1503 w 1603"/>
                <a:gd name="T97" fmla="+- 0 4056 3110"/>
                <a:gd name="T98" fmla="*/ 4056 h 2864"/>
                <a:gd name="T99" fmla="*/ 1516 w 1603"/>
                <a:gd name="T100" fmla="+- 0 4045 3110"/>
                <a:gd name="T101" fmla="*/ 4045 h 2864"/>
                <a:gd name="T102" fmla="*/ 1552 w 1603"/>
                <a:gd name="T103" fmla="+- 0 4915 3110"/>
                <a:gd name="T104" fmla="*/ 4915 h 2864"/>
                <a:gd name="T105" fmla="*/ 97 w 1603"/>
                <a:gd name="T106" fmla="+- 0 5972 3110"/>
                <a:gd name="T107" fmla="*/ 5972 h 2864"/>
                <a:gd name="T108" fmla="*/ 115 w 1603"/>
                <a:gd name="T109" fmla="+- 0 5973 3110"/>
                <a:gd name="T110" fmla="*/ 5973 h 2864"/>
                <a:gd name="T111" fmla="*/ 165 w 1603"/>
                <a:gd name="T112" fmla="+- 0 5970 3110"/>
                <a:gd name="T113" fmla="*/ 5970 h 2864"/>
                <a:gd name="T114" fmla="*/ 211 w 1603"/>
                <a:gd name="T115" fmla="+- 0 5947 3110"/>
                <a:gd name="T116" fmla="*/ 5947 h 2864"/>
                <a:gd name="T117" fmla="*/ 1517 w 1603"/>
                <a:gd name="T118" fmla="+- 0 5000 3110"/>
                <a:gd name="T119" fmla="*/ 5000 h 2864"/>
                <a:gd name="T120" fmla="*/ 1528 w 1603"/>
                <a:gd name="T121" fmla="+- 0 4991 3110"/>
                <a:gd name="T122" fmla="*/ 4991 h 2864"/>
                <a:gd name="T123" fmla="*/ 1540 w 1603"/>
                <a:gd name="T124" fmla="+- 0 4953 3110"/>
                <a:gd name="T125" fmla="*/ 4953 h 2864"/>
                <a:gd name="T126" fmla="*/ 1575 w 1603"/>
                <a:gd name="T127" fmla="+- 0 4238 3110"/>
                <a:gd name="T128" fmla="*/ 4238 h 2864"/>
                <a:gd name="T129" fmla="*/ 1572 w 1603"/>
                <a:gd name="T130" fmla="+- 0 4223 3110"/>
                <a:gd name="T131" fmla="*/ 4223 h 2864"/>
                <a:gd name="T132" fmla="*/ 1565 w 1603"/>
                <a:gd name="T133" fmla="+- 0 4190 3110"/>
                <a:gd name="T134" fmla="*/ 4190 h 2864"/>
                <a:gd name="T135" fmla="*/ 0 w 1603"/>
                <a:gd name="T136" fmla="+- 0 5382 3110"/>
                <a:gd name="T137" fmla="*/ 5382 h 2864"/>
                <a:gd name="T138" fmla="*/ 1565 w 1603"/>
                <a:gd name="T139" fmla="+- 0 4251 3110"/>
                <a:gd name="T140" fmla="*/ 4251 h 2864"/>
                <a:gd name="T141" fmla="*/ 1575 w 1603"/>
                <a:gd name="T142" fmla="+- 0 4238 3110"/>
                <a:gd name="T143" fmla="*/ 4238 h 2864"/>
                <a:gd name="T144" fmla="*/ 0 w 1603"/>
                <a:gd name="T145" fmla="+- 0 5802 3110"/>
                <a:gd name="T146" fmla="*/ 5802 h 2864"/>
                <a:gd name="T147" fmla="*/ 1576 w 1603"/>
                <a:gd name="T148" fmla="+- 0 4719 3110"/>
                <a:gd name="T149" fmla="*/ 4719 h 2864"/>
                <a:gd name="T150" fmla="*/ 1589 w 1603"/>
                <a:gd name="T151" fmla="+- 0 4709 3110"/>
                <a:gd name="T152" fmla="*/ 4709 h 2864"/>
                <a:gd name="T153" fmla="*/ 1594 w 1603"/>
                <a:gd name="T154" fmla="+- 0 4699 3110"/>
                <a:gd name="T155" fmla="*/ 4699 h 2864"/>
                <a:gd name="T156" fmla="*/ 1597 w 1603"/>
                <a:gd name="T157" fmla="+- 0 4670 3110"/>
                <a:gd name="T158" fmla="*/ 4670 h 2864"/>
                <a:gd name="T159" fmla="*/ 1603 w 1603"/>
                <a:gd name="T160" fmla="+- 0 4458 3110"/>
                <a:gd name="T161" fmla="*/ 4458 h 2864"/>
                <a:gd name="T162" fmla="*/ 1602 w 1603"/>
                <a:gd name="T163" fmla="+- 0 4442 3110"/>
                <a:gd name="T164" fmla="*/ 4442 h 2864"/>
                <a:gd name="T165" fmla="*/ 1599 w 1603"/>
                <a:gd name="T166" fmla="+- 0 4403 3110"/>
                <a:gd name="T167" fmla="*/ 4403 h 2864"/>
                <a:gd name="T168" fmla="*/ 0 w 1603"/>
                <a:gd name="T169" fmla="+- 0 5621 3110"/>
                <a:gd name="T170" fmla="*/ 5621 h 2864"/>
                <a:gd name="T171" fmla="*/ 1592 w 1603"/>
                <a:gd name="T172" fmla="+- 0 4470 3110"/>
                <a:gd name="T173" fmla="*/ 4470 h 2864"/>
                <a:gd name="T174" fmla="*/ 1603 w 1603"/>
                <a:gd name="T175" fmla="+- 0 4458 3110"/>
                <a:gd name="T176" fmla="*/ 4458 h 286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 ang="0">
                  <a:pos x="T129" y="T131"/>
                </a:cxn>
                <a:cxn ang="0">
                  <a:pos x="T132" y="T134"/>
                </a:cxn>
                <a:cxn ang="0">
                  <a:pos x="T135" y="T137"/>
                </a:cxn>
                <a:cxn ang="0">
                  <a:pos x="T138" y="T140"/>
                </a:cxn>
                <a:cxn ang="0">
                  <a:pos x="T141" y="T143"/>
                </a:cxn>
                <a:cxn ang="0">
                  <a:pos x="T144" y="T146"/>
                </a:cxn>
                <a:cxn ang="0">
                  <a:pos x="T147" y="T149"/>
                </a:cxn>
                <a:cxn ang="0">
                  <a:pos x="T150" y="T152"/>
                </a:cxn>
                <a:cxn ang="0">
                  <a:pos x="T153" y="T155"/>
                </a:cxn>
                <a:cxn ang="0">
                  <a:pos x="T156" y="T158"/>
                </a:cxn>
                <a:cxn ang="0">
                  <a:pos x="T159" y="T161"/>
                </a:cxn>
                <a:cxn ang="0">
                  <a:pos x="T162" y="T164"/>
                </a:cxn>
                <a:cxn ang="0">
                  <a:pos x="T165" y="T167"/>
                </a:cxn>
                <a:cxn ang="0">
                  <a:pos x="T168" y="T170"/>
                </a:cxn>
                <a:cxn ang="0">
                  <a:pos x="T171" y="T173"/>
                </a:cxn>
                <a:cxn ang="0">
                  <a:pos x="T174" y="T176"/>
                </a:cxn>
              </a:cxnLst>
              <a:rect l="0" t="0" r="r" b="b"/>
              <a:pathLst>
                <a:path w="1603" h="2864">
                  <a:moveTo>
                    <a:pt x="480" y="9"/>
                  </a:moveTo>
                  <a:lnTo>
                    <a:pt x="457" y="4"/>
                  </a:lnTo>
                  <a:lnTo>
                    <a:pt x="435" y="0"/>
                  </a:lnTo>
                  <a:lnTo>
                    <a:pt x="411" y="2"/>
                  </a:lnTo>
                  <a:lnTo>
                    <a:pt x="387" y="15"/>
                  </a:lnTo>
                  <a:lnTo>
                    <a:pt x="0" y="295"/>
                  </a:lnTo>
                  <a:lnTo>
                    <a:pt x="0" y="356"/>
                  </a:lnTo>
                  <a:lnTo>
                    <a:pt x="480" y="9"/>
                  </a:lnTo>
                  <a:moveTo>
                    <a:pt x="708" y="81"/>
                  </a:moveTo>
                  <a:lnTo>
                    <a:pt x="703" y="79"/>
                  </a:lnTo>
                  <a:lnTo>
                    <a:pt x="695" y="77"/>
                  </a:lnTo>
                  <a:lnTo>
                    <a:pt x="688" y="72"/>
                  </a:lnTo>
                  <a:lnTo>
                    <a:pt x="672" y="65"/>
                  </a:lnTo>
                  <a:lnTo>
                    <a:pt x="657" y="65"/>
                  </a:lnTo>
                  <a:lnTo>
                    <a:pt x="643" y="70"/>
                  </a:lnTo>
                  <a:lnTo>
                    <a:pt x="628" y="79"/>
                  </a:lnTo>
                  <a:lnTo>
                    <a:pt x="0" y="534"/>
                  </a:lnTo>
                  <a:lnTo>
                    <a:pt x="0" y="593"/>
                  </a:lnTo>
                  <a:lnTo>
                    <a:pt x="708" y="81"/>
                  </a:lnTo>
                  <a:moveTo>
                    <a:pt x="905" y="179"/>
                  </a:moveTo>
                  <a:lnTo>
                    <a:pt x="899" y="176"/>
                  </a:lnTo>
                  <a:lnTo>
                    <a:pt x="891" y="172"/>
                  </a:lnTo>
                  <a:lnTo>
                    <a:pt x="885" y="167"/>
                  </a:lnTo>
                  <a:lnTo>
                    <a:pt x="872" y="159"/>
                  </a:lnTo>
                  <a:lnTo>
                    <a:pt x="859" y="157"/>
                  </a:lnTo>
                  <a:lnTo>
                    <a:pt x="847" y="161"/>
                  </a:lnTo>
                  <a:lnTo>
                    <a:pt x="833" y="170"/>
                  </a:lnTo>
                  <a:lnTo>
                    <a:pt x="0" y="773"/>
                  </a:lnTo>
                  <a:lnTo>
                    <a:pt x="0" y="834"/>
                  </a:lnTo>
                  <a:lnTo>
                    <a:pt x="905" y="179"/>
                  </a:lnTo>
                  <a:moveTo>
                    <a:pt x="1071" y="296"/>
                  </a:moveTo>
                  <a:lnTo>
                    <a:pt x="1068" y="294"/>
                  </a:lnTo>
                  <a:lnTo>
                    <a:pt x="1064" y="290"/>
                  </a:lnTo>
                  <a:lnTo>
                    <a:pt x="1059" y="286"/>
                  </a:lnTo>
                  <a:lnTo>
                    <a:pt x="1041" y="272"/>
                  </a:lnTo>
                  <a:lnTo>
                    <a:pt x="1032" y="267"/>
                  </a:lnTo>
                  <a:lnTo>
                    <a:pt x="1023" y="271"/>
                  </a:lnTo>
                  <a:lnTo>
                    <a:pt x="1005" y="285"/>
                  </a:lnTo>
                  <a:lnTo>
                    <a:pt x="0" y="1012"/>
                  </a:lnTo>
                  <a:lnTo>
                    <a:pt x="0" y="1071"/>
                  </a:lnTo>
                  <a:lnTo>
                    <a:pt x="1071" y="296"/>
                  </a:lnTo>
                  <a:moveTo>
                    <a:pt x="1216" y="432"/>
                  </a:moveTo>
                  <a:lnTo>
                    <a:pt x="1179" y="393"/>
                  </a:lnTo>
                  <a:lnTo>
                    <a:pt x="1172" y="400"/>
                  </a:lnTo>
                  <a:lnTo>
                    <a:pt x="1166" y="407"/>
                  </a:lnTo>
                  <a:lnTo>
                    <a:pt x="0" y="1251"/>
                  </a:lnTo>
                  <a:lnTo>
                    <a:pt x="0" y="1311"/>
                  </a:lnTo>
                  <a:lnTo>
                    <a:pt x="1216" y="432"/>
                  </a:lnTo>
                  <a:moveTo>
                    <a:pt x="1336" y="584"/>
                  </a:moveTo>
                  <a:lnTo>
                    <a:pt x="1312" y="547"/>
                  </a:lnTo>
                  <a:lnTo>
                    <a:pt x="0" y="1496"/>
                  </a:lnTo>
                  <a:lnTo>
                    <a:pt x="0" y="1551"/>
                  </a:lnTo>
                  <a:lnTo>
                    <a:pt x="1336" y="584"/>
                  </a:lnTo>
                  <a:moveTo>
                    <a:pt x="1440" y="747"/>
                  </a:moveTo>
                  <a:lnTo>
                    <a:pt x="1418" y="708"/>
                  </a:lnTo>
                  <a:lnTo>
                    <a:pt x="0" y="1734"/>
                  </a:lnTo>
                  <a:lnTo>
                    <a:pt x="0" y="1789"/>
                  </a:lnTo>
                  <a:lnTo>
                    <a:pt x="1440" y="747"/>
                  </a:lnTo>
                  <a:moveTo>
                    <a:pt x="1519" y="928"/>
                  </a:moveTo>
                  <a:lnTo>
                    <a:pt x="1518" y="924"/>
                  </a:lnTo>
                  <a:lnTo>
                    <a:pt x="1514" y="914"/>
                  </a:lnTo>
                  <a:lnTo>
                    <a:pt x="1511" y="904"/>
                  </a:lnTo>
                  <a:lnTo>
                    <a:pt x="1503" y="886"/>
                  </a:lnTo>
                  <a:lnTo>
                    <a:pt x="0" y="1974"/>
                  </a:lnTo>
                  <a:lnTo>
                    <a:pt x="0" y="2033"/>
                  </a:lnTo>
                  <a:lnTo>
                    <a:pt x="1503" y="946"/>
                  </a:lnTo>
                  <a:lnTo>
                    <a:pt x="1509" y="943"/>
                  </a:lnTo>
                  <a:lnTo>
                    <a:pt x="1516" y="935"/>
                  </a:lnTo>
                  <a:lnTo>
                    <a:pt x="1519" y="928"/>
                  </a:lnTo>
                  <a:moveTo>
                    <a:pt x="1552" y="1805"/>
                  </a:moveTo>
                  <a:lnTo>
                    <a:pt x="92" y="2862"/>
                  </a:lnTo>
                  <a:lnTo>
                    <a:pt x="97" y="2862"/>
                  </a:lnTo>
                  <a:lnTo>
                    <a:pt x="106" y="2862"/>
                  </a:lnTo>
                  <a:lnTo>
                    <a:pt x="115" y="2863"/>
                  </a:lnTo>
                  <a:lnTo>
                    <a:pt x="140" y="2864"/>
                  </a:lnTo>
                  <a:lnTo>
                    <a:pt x="165" y="2860"/>
                  </a:lnTo>
                  <a:lnTo>
                    <a:pt x="188" y="2851"/>
                  </a:lnTo>
                  <a:lnTo>
                    <a:pt x="211" y="2837"/>
                  </a:lnTo>
                  <a:lnTo>
                    <a:pt x="277" y="2787"/>
                  </a:lnTo>
                  <a:lnTo>
                    <a:pt x="1517" y="1890"/>
                  </a:lnTo>
                  <a:lnTo>
                    <a:pt x="1525" y="1886"/>
                  </a:lnTo>
                  <a:lnTo>
                    <a:pt x="1528" y="1881"/>
                  </a:lnTo>
                  <a:lnTo>
                    <a:pt x="1534" y="1862"/>
                  </a:lnTo>
                  <a:lnTo>
                    <a:pt x="1540" y="1843"/>
                  </a:lnTo>
                  <a:lnTo>
                    <a:pt x="1552" y="1805"/>
                  </a:lnTo>
                  <a:moveTo>
                    <a:pt x="1575" y="1128"/>
                  </a:moveTo>
                  <a:lnTo>
                    <a:pt x="1574" y="1124"/>
                  </a:lnTo>
                  <a:lnTo>
                    <a:pt x="1572" y="1113"/>
                  </a:lnTo>
                  <a:lnTo>
                    <a:pt x="1570" y="1102"/>
                  </a:lnTo>
                  <a:lnTo>
                    <a:pt x="1565" y="1080"/>
                  </a:lnTo>
                  <a:lnTo>
                    <a:pt x="0" y="2212"/>
                  </a:lnTo>
                  <a:lnTo>
                    <a:pt x="0" y="2272"/>
                  </a:lnTo>
                  <a:lnTo>
                    <a:pt x="1559" y="1144"/>
                  </a:lnTo>
                  <a:lnTo>
                    <a:pt x="1565" y="1141"/>
                  </a:lnTo>
                  <a:lnTo>
                    <a:pt x="1572" y="1133"/>
                  </a:lnTo>
                  <a:lnTo>
                    <a:pt x="1575" y="1128"/>
                  </a:lnTo>
                  <a:moveTo>
                    <a:pt x="1599" y="1535"/>
                  </a:moveTo>
                  <a:lnTo>
                    <a:pt x="0" y="2692"/>
                  </a:lnTo>
                  <a:lnTo>
                    <a:pt x="0" y="2750"/>
                  </a:lnTo>
                  <a:lnTo>
                    <a:pt x="1576" y="1609"/>
                  </a:lnTo>
                  <a:lnTo>
                    <a:pt x="1581" y="1606"/>
                  </a:lnTo>
                  <a:lnTo>
                    <a:pt x="1589" y="1599"/>
                  </a:lnTo>
                  <a:lnTo>
                    <a:pt x="1593" y="1594"/>
                  </a:lnTo>
                  <a:lnTo>
                    <a:pt x="1594" y="1589"/>
                  </a:lnTo>
                  <a:lnTo>
                    <a:pt x="1596" y="1575"/>
                  </a:lnTo>
                  <a:lnTo>
                    <a:pt x="1597" y="1560"/>
                  </a:lnTo>
                  <a:lnTo>
                    <a:pt x="1599" y="1535"/>
                  </a:lnTo>
                  <a:moveTo>
                    <a:pt x="1603" y="1348"/>
                  </a:moveTo>
                  <a:lnTo>
                    <a:pt x="1603" y="1345"/>
                  </a:lnTo>
                  <a:lnTo>
                    <a:pt x="1602" y="1332"/>
                  </a:lnTo>
                  <a:lnTo>
                    <a:pt x="1601" y="1318"/>
                  </a:lnTo>
                  <a:lnTo>
                    <a:pt x="1599" y="1293"/>
                  </a:lnTo>
                  <a:lnTo>
                    <a:pt x="0" y="2450"/>
                  </a:lnTo>
                  <a:lnTo>
                    <a:pt x="0" y="2511"/>
                  </a:lnTo>
                  <a:lnTo>
                    <a:pt x="1586" y="1363"/>
                  </a:lnTo>
                  <a:lnTo>
                    <a:pt x="1592" y="1360"/>
                  </a:lnTo>
                  <a:lnTo>
                    <a:pt x="1600" y="1353"/>
                  </a:lnTo>
                  <a:lnTo>
                    <a:pt x="1603" y="1348"/>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pic>
          <p:nvPicPr>
            <p:cNvPr id="8" name="Picture 194">
              <a:extLst>
                <a:ext uri="{FF2B5EF4-FFF2-40B4-BE49-F238E27FC236}">
                  <a16:creationId xmlns:a16="http://schemas.microsoft.com/office/drawing/2014/main" xmlns="" id="{DC45AD98-F31E-C64E-B8B5-AA68661D12D6}"/>
                </a:ext>
              </a:extLst>
            </p:cNvPr>
            <p:cNvPicPr>
              <a:picLocks noChangeAspect="1" noEditPoints="1" noChangeArrowheads="1" noChangeShapeType="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82"/>
              <a:ext cx="20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93">
              <a:extLst>
                <a:ext uri="{FF2B5EF4-FFF2-40B4-BE49-F238E27FC236}">
                  <a16:creationId xmlns:a16="http://schemas.microsoft.com/office/drawing/2014/main" xmlns="" id="{78F66B43-A34A-244C-B45D-3A2867A4205E}"/>
                </a:ext>
              </a:extLst>
            </p:cNvPr>
            <p:cNvSpPr>
              <a:spLocks noChangeAspect="1" noEditPoints="1" noChangeArrowheads="1" noChangeShapeType="1" noTextEdit="1"/>
            </p:cNvSpPr>
            <p:nvPr/>
          </p:nvSpPr>
          <p:spPr bwMode="auto">
            <a:xfrm>
              <a:off x="456" y="4614"/>
              <a:ext cx="10611" cy="2616"/>
            </a:xfrm>
            <a:custGeom>
              <a:avLst/>
              <a:gdLst>
                <a:gd name="T0" fmla="+- 0 541 456"/>
                <a:gd name="T1" fmla="*/ T0 w 10611"/>
                <a:gd name="T2" fmla="+- 0 5922 4615"/>
                <a:gd name="T3" fmla="*/ 5922 h 2616"/>
                <a:gd name="T4" fmla="+- 0 605 456"/>
                <a:gd name="T5" fmla="*/ T4 w 10611"/>
                <a:gd name="T6" fmla="+- 0 5898 4615"/>
                <a:gd name="T7" fmla="*/ 5898 h 2616"/>
                <a:gd name="T8" fmla="+- 0 1334 456"/>
                <a:gd name="T9" fmla="*/ T8 w 10611"/>
                <a:gd name="T10" fmla="+- 0 5370 4615"/>
                <a:gd name="T11" fmla="*/ 5370 h 2616"/>
                <a:gd name="T12" fmla="+- 0 9452 456"/>
                <a:gd name="T13" fmla="*/ T12 w 10611"/>
                <a:gd name="T14" fmla="+- 0 4651 4615"/>
                <a:gd name="T15" fmla="*/ 4651 h 2616"/>
                <a:gd name="T16" fmla="+- 0 9356 456"/>
                <a:gd name="T17" fmla="*/ T16 w 10611"/>
                <a:gd name="T18" fmla="+- 0 4679 4615"/>
                <a:gd name="T19" fmla="*/ 4679 h 2616"/>
                <a:gd name="T20" fmla="+- 0 8735 456"/>
                <a:gd name="T21" fmla="*/ T20 w 10611"/>
                <a:gd name="T22" fmla="+- 0 5114 4615"/>
                <a:gd name="T23" fmla="*/ 5114 h 2616"/>
                <a:gd name="T24" fmla="+- 0 8645 456"/>
                <a:gd name="T25" fmla="*/ T24 w 10611"/>
                <a:gd name="T26" fmla="+- 0 5235 4615"/>
                <a:gd name="T27" fmla="*/ 5235 h 2616"/>
                <a:gd name="T28" fmla="+- 0 9752 456"/>
                <a:gd name="T29" fmla="*/ T28 w 10611"/>
                <a:gd name="T30" fmla="+- 0 4615 4615"/>
                <a:gd name="T31" fmla="*/ 4615 h 2616"/>
                <a:gd name="T32" fmla="+- 0 8537 456"/>
                <a:gd name="T33" fmla="*/ T32 w 10611"/>
                <a:gd name="T34" fmla="+- 0 5473 4615"/>
                <a:gd name="T35" fmla="*/ 5473 h 2616"/>
                <a:gd name="T36" fmla="+- 0 8517 456"/>
                <a:gd name="T37" fmla="*/ T36 w 10611"/>
                <a:gd name="T38" fmla="+- 0 5517 4615"/>
                <a:gd name="T39" fmla="*/ 5517 h 2616"/>
                <a:gd name="T40" fmla="+- 0 10030 456"/>
                <a:gd name="T41" fmla="*/ T40 w 10611"/>
                <a:gd name="T42" fmla="+- 0 4643 4615"/>
                <a:gd name="T43" fmla="*/ 4643 h 2616"/>
                <a:gd name="T44" fmla="+- 0 8483 456"/>
                <a:gd name="T45" fmla="*/ T44 w 10611"/>
                <a:gd name="T46" fmla="+- 0 5728 4615"/>
                <a:gd name="T47" fmla="*/ 5728 h 2616"/>
                <a:gd name="T48" fmla="+- 0 8465 456"/>
                <a:gd name="T49" fmla="*/ T48 w 10611"/>
                <a:gd name="T50" fmla="+- 0 5746 4615"/>
                <a:gd name="T51" fmla="*/ 5746 h 2616"/>
                <a:gd name="T52" fmla="+- 0 10051 456"/>
                <a:gd name="T53" fmla="*/ T52 w 10611"/>
                <a:gd name="T54" fmla="+- 0 4648 4615"/>
                <a:gd name="T55" fmla="*/ 4648 h 2616"/>
                <a:gd name="T56" fmla="+- 0 10239 456"/>
                <a:gd name="T57" fmla="*/ T56 w 10611"/>
                <a:gd name="T58" fmla="+- 0 4705 4615"/>
                <a:gd name="T59" fmla="*/ 4705 h 2616"/>
                <a:gd name="T60" fmla="+- 0 10185 456"/>
                <a:gd name="T61" fmla="*/ T60 w 10611"/>
                <a:gd name="T62" fmla="+- 0 4712 4615"/>
                <a:gd name="T63" fmla="*/ 4712 h 2616"/>
                <a:gd name="T64" fmla="+- 0 8453 456"/>
                <a:gd name="T65" fmla="*/ T64 w 10611"/>
                <a:gd name="T66" fmla="+- 0 5967 4615"/>
                <a:gd name="T67" fmla="*/ 5967 h 2616"/>
                <a:gd name="T68" fmla="+- 0 10258 456"/>
                <a:gd name="T69" fmla="*/ T68 w 10611"/>
                <a:gd name="T70" fmla="+- 0 4713 4615"/>
                <a:gd name="T71" fmla="*/ 4713 h 2616"/>
                <a:gd name="T72" fmla="+- 0 10417 456"/>
                <a:gd name="T73" fmla="*/ T72 w 10611"/>
                <a:gd name="T74" fmla="+- 0 4791 4615"/>
                <a:gd name="T75" fmla="*/ 4791 h 2616"/>
                <a:gd name="T76" fmla="+- 0 10370 456"/>
                <a:gd name="T77" fmla="*/ T76 w 10611"/>
                <a:gd name="T78" fmla="+- 0 4794 4615"/>
                <a:gd name="T79" fmla="*/ 4794 h 2616"/>
                <a:gd name="T80" fmla="+- 0 8480 456"/>
                <a:gd name="T81" fmla="*/ T80 w 10611"/>
                <a:gd name="T82" fmla="+- 0 6163 4615"/>
                <a:gd name="T83" fmla="*/ 6163 h 2616"/>
                <a:gd name="T84" fmla="+- 0 8481 456"/>
                <a:gd name="T85" fmla="*/ T84 w 10611"/>
                <a:gd name="T86" fmla="+- 0 6193 4615"/>
                <a:gd name="T87" fmla="*/ 6193 h 2616"/>
                <a:gd name="T88" fmla="+- 0 10583 456"/>
                <a:gd name="T89" fmla="*/ T88 w 10611"/>
                <a:gd name="T90" fmla="+- 0 4906 4615"/>
                <a:gd name="T91" fmla="*/ 4906 h 2616"/>
                <a:gd name="T92" fmla="+- 0 10550 456"/>
                <a:gd name="T93" fmla="*/ T92 w 10611"/>
                <a:gd name="T94" fmla="+- 0 4882 4615"/>
                <a:gd name="T95" fmla="*/ 4882 h 2616"/>
                <a:gd name="T96" fmla="+- 0 8536 456"/>
                <a:gd name="T97" fmla="*/ T96 w 10611"/>
                <a:gd name="T98" fmla="+- 0 6338 4615"/>
                <a:gd name="T99" fmla="*/ 6338 h 2616"/>
                <a:gd name="T100" fmla="+- 0 8539 456"/>
                <a:gd name="T101" fmla="*/ T100 w 10611"/>
                <a:gd name="T102" fmla="+- 0 6389 4615"/>
                <a:gd name="T103" fmla="*/ 6389 h 2616"/>
                <a:gd name="T104" fmla="+- 0 10717 456"/>
                <a:gd name="T105" fmla="*/ T104 w 10611"/>
                <a:gd name="T106" fmla="+- 0 5030 4615"/>
                <a:gd name="T107" fmla="*/ 5030 h 2616"/>
                <a:gd name="T108" fmla="+- 0 8625 456"/>
                <a:gd name="T109" fmla="*/ T108 w 10611"/>
                <a:gd name="T110" fmla="+- 0 6489 4615"/>
                <a:gd name="T111" fmla="*/ 6489 h 2616"/>
                <a:gd name="T112" fmla="+- 0 8613 456"/>
                <a:gd name="T113" fmla="*/ T112 w 10611"/>
                <a:gd name="T114" fmla="+- 0 6549 4615"/>
                <a:gd name="T115" fmla="*/ 6549 h 2616"/>
                <a:gd name="T116" fmla="+- 0 10717 456"/>
                <a:gd name="T117" fmla="*/ T116 w 10611"/>
                <a:gd name="T118" fmla="+- 0 5030 4615"/>
                <a:gd name="T119" fmla="*/ 5030 h 2616"/>
                <a:gd name="T120" fmla="+- 0 8709 456"/>
                <a:gd name="T121" fmla="*/ T120 w 10611"/>
                <a:gd name="T122" fmla="+- 0 6699 4615"/>
                <a:gd name="T123" fmla="*/ 6699 h 2616"/>
                <a:gd name="T124" fmla="+- 0 10030 456"/>
                <a:gd name="T125" fmla="*/ T124 w 10611"/>
                <a:gd name="T126" fmla="+- 0 7203 4615"/>
                <a:gd name="T127" fmla="*/ 7203 h 2616"/>
                <a:gd name="T128" fmla="+- 0 10153 456"/>
                <a:gd name="T129" fmla="*/ T128 w 10611"/>
                <a:gd name="T130" fmla="+- 0 7167 4615"/>
                <a:gd name="T131" fmla="*/ 7167 h 2616"/>
                <a:gd name="T132" fmla="+- 0 10819 456"/>
                <a:gd name="T133" fmla="*/ T132 w 10611"/>
                <a:gd name="T134" fmla="+- 0 6690 4615"/>
                <a:gd name="T135" fmla="*/ 6690 h 2616"/>
                <a:gd name="T136" fmla="+- 0 10891 456"/>
                <a:gd name="T137" fmla="*/ T136 w 10611"/>
                <a:gd name="T138" fmla="+- 0 6582 4615"/>
                <a:gd name="T139" fmla="*/ 6582 h 2616"/>
                <a:gd name="T140" fmla="+- 0 8822 456"/>
                <a:gd name="T141" fmla="*/ T140 w 10611"/>
                <a:gd name="T142" fmla="+- 0 6833 4615"/>
                <a:gd name="T143" fmla="*/ 6833 h 2616"/>
                <a:gd name="T144" fmla="+- 0 10980 456"/>
                <a:gd name="T145" fmla="*/ T144 w 10611"/>
                <a:gd name="T146" fmla="+- 0 5452 4615"/>
                <a:gd name="T147" fmla="*/ 5452 h 2616"/>
                <a:gd name="T148" fmla="+- 0 8930 456"/>
                <a:gd name="T149" fmla="*/ T148 w 10611"/>
                <a:gd name="T150" fmla="+- 0 6933 4615"/>
                <a:gd name="T151" fmla="*/ 6933 h 2616"/>
                <a:gd name="T152" fmla="+- 0 8967 456"/>
                <a:gd name="T153" fmla="*/ T152 w 10611"/>
                <a:gd name="T154" fmla="+- 0 6950 4615"/>
                <a:gd name="T155" fmla="*/ 6950 h 2616"/>
                <a:gd name="T156" fmla="+- 0 10988 456"/>
                <a:gd name="T157" fmla="*/ T156 w 10611"/>
                <a:gd name="T158" fmla="+- 0 5485 4615"/>
                <a:gd name="T159" fmla="*/ 5485 h 2616"/>
                <a:gd name="T160" fmla="+- 0 9705 456"/>
                <a:gd name="T161" fmla="*/ T160 w 10611"/>
                <a:gd name="T162" fmla="+- 0 7229 4615"/>
                <a:gd name="T163" fmla="*/ 7229 h 2616"/>
                <a:gd name="T164" fmla="+- 0 9766 456"/>
                <a:gd name="T165" fmla="*/ T164 w 10611"/>
                <a:gd name="T166" fmla="+- 0 7227 4615"/>
                <a:gd name="T167" fmla="*/ 7227 h 2616"/>
                <a:gd name="T168" fmla="+- 0 10989 456"/>
                <a:gd name="T169" fmla="*/ T168 w 10611"/>
                <a:gd name="T170" fmla="+- 0 6350 4615"/>
                <a:gd name="T171" fmla="*/ 6350 h 2616"/>
                <a:gd name="T172" fmla="+- 0 11010 456"/>
                <a:gd name="T173" fmla="*/ T172 w 10611"/>
                <a:gd name="T174" fmla="+- 0 6306 4615"/>
                <a:gd name="T175" fmla="*/ 6306 h 2616"/>
                <a:gd name="T176" fmla="+- 0 11039 456"/>
                <a:gd name="T177" fmla="*/ T176 w 10611"/>
                <a:gd name="T178" fmla="+- 0 5646 4615"/>
                <a:gd name="T179" fmla="*/ 5646 h 2616"/>
                <a:gd name="T180" fmla="+- 0 9077 456"/>
                <a:gd name="T181" fmla="*/ T180 w 10611"/>
                <a:gd name="T182" fmla="+- 0 7037 4615"/>
                <a:gd name="T183" fmla="*/ 7037 h 2616"/>
                <a:gd name="T184" fmla="+- 0 9112 456"/>
                <a:gd name="T185" fmla="*/ T184 w 10611"/>
                <a:gd name="T186" fmla="+- 0 7054 4615"/>
                <a:gd name="T187" fmla="*/ 7054 h 2616"/>
                <a:gd name="T188" fmla="+- 0 11032 456"/>
                <a:gd name="T189" fmla="*/ T188 w 10611"/>
                <a:gd name="T190" fmla="+- 0 5672 4615"/>
                <a:gd name="T191" fmla="*/ 5672 h 2616"/>
                <a:gd name="T192" fmla="+- 0 9453 456"/>
                <a:gd name="T193" fmla="*/ T192 w 10611"/>
                <a:gd name="T194" fmla="+- 0 7193 4615"/>
                <a:gd name="T195" fmla="*/ 7193 h 2616"/>
                <a:gd name="T196" fmla="+- 0 9494 456"/>
                <a:gd name="T197" fmla="*/ T196 w 10611"/>
                <a:gd name="T198" fmla="+- 0 7203 4615"/>
                <a:gd name="T199" fmla="*/ 7203 h 2616"/>
                <a:gd name="T200" fmla="+- 0 11042 456"/>
                <a:gd name="T201" fmla="*/ T200 w 10611"/>
                <a:gd name="T202" fmla="+- 0 6096 4615"/>
                <a:gd name="T203" fmla="*/ 6096 h 2616"/>
                <a:gd name="T204" fmla="+- 0 11058 456"/>
                <a:gd name="T205" fmla="*/ T204 w 10611"/>
                <a:gd name="T206" fmla="+- 0 6077 4615"/>
                <a:gd name="T207" fmla="*/ 6077 h 2616"/>
                <a:gd name="T208" fmla="+- 0 11067 456"/>
                <a:gd name="T209" fmla="*/ T208 w 10611"/>
                <a:gd name="T210" fmla="+- 0 5859 4615"/>
                <a:gd name="T211" fmla="*/ 5859 h 2616"/>
                <a:gd name="T212" fmla="+- 0 11063 456"/>
                <a:gd name="T213" fmla="*/ T212 w 10611"/>
                <a:gd name="T214" fmla="+- 0 5809 4615"/>
                <a:gd name="T215" fmla="*/ 5809 h 2616"/>
                <a:gd name="T216" fmla="+- 0 9268 456"/>
                <a:gd name="T217" fmla="*/ T216 w 10611"/>
                <a:gd name="T218" fmla="+- 0 7134 4615"/>
                <a:gd name="T219" fmla="*/ 7134 h 2616"/>
                <a:gd name="T220" fmla="+- 0 9317 456"/>
                <a:gd name="T221" fmla="*/ T220 w 10611"/>
                <a:gd name="T222" fmla="+- 0 7128 4615"/>
                <a:gd name="T223" fmla="*/ 7128 h 2616"/>
                <a:gd name="T224" fmla="+- 0 11067 456"/>
                <a:gd name="T225" fmla="*/ T224 w 10611"/>
                <a:gd name="T226" fmla="+- 0 5859 4615"/>
                <a:gd name="T227" fmla="*/ 5859 h 26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10611" h="2616">
                  <a:moveTo>
                    <a:pt x="953" y="642"/>
                  </a:moveTo>
                  <a:lnTo>
                    <a:pt x="951" y="642"/>
                  </a:lnTo>
                  <a:lnTo>
                    <a:pt x="0" y="1329"/>
                  </a:lnTo>
                  <a:lnTo>
                    <a:pt x="85" y="1307"/>
                  </a:lnTo>
                  <a:lnTo>
                    <a:pt x="113" y="1299"/>
                  </a:lnTo>
                  <a:lnTo>
                    <a:pt x="125" y="1295"/>
                  </a:lnTo>
                  <a:lnTo>
                    <a:pt x="137" y="1289"/>
                  </a:lnTo>
                  <a:lnTo>
                    <a:pt x="149" y="1283"/>
                  </a:lnTo>
                  <a:lnTo>
                    <a:pt x="159" y="1276"/>
                  </a:lnTo>
                  <a:lnTo>
                    <a:pt x="866" y="765"/>
                  </a:lnTo>
                  <a:lnTo>
                    <a:pt x="873" y="761"/>
                  </a:lnTo>
                  <a:lnTo>
                    <a:pt x="878" y="755"/>
                  </a:lnTo>
                  <a:lnTo>
                    <a:pt x="897" y="727"/>
                  </a:lnTo>
                  <a:lnTo>
                    <a:pt x="916" y="699"/>
                  </a:lnTo>
                  <a:lnTo>
                    <a:pt x="953" y="642"/>
                  </a:lnTo>
                  <a:moveTo>
                    <a:pt x="8996" y="36"/>
                  </a:moveTo>
                  <a:lnTo>
                    <a:pt x="8974" y="42"/>
                  </a:lnTo>
                  <a:lnTo>
                    <a:pt x="8962" y="45"/>
                  </a:lnTo>
                  <a:lnTo>
                    <a:pt x="8926" y="56"/>
                  </a:lnTo>
                  <a:lnTo>
                    <a:pt x="8900" y="64"/>
                  </a:lnTo>
                  <a:lnTo>
                    <a:pt x="8875" y="73"/>
                  </a:lnTo>
                  <a:lnTo>
                    <a:pt x="8852" y="86"/>
                  </a:lnTo>
                  <a:lnTo>
                    <a:pt x="8789" y="131"/>
                  </a:lnTo>
                  <a:lnTo>
                    <a:pt x="8279" y="499"/>
                  </a:lnTo>
                  <a:lnTo>
                    <a:pt x="8274" y="502"/>
                  </a:lnTo>
                  <a:lnTo>
                    <a:pt x="8270" y="507"/>
                  </a:lnTo>
                  <a:lnTo>
                    <a:pt x="8250" y="534"/>
                  </a:lnTo>
                  <a:lnTo>
                    <a:pt x="8189" y="620"/>
                  </a:lnTo>
                  <a:lnTo>
                    <a:pt x="8996" y="36"/>
                  </a:lnTo>
                  <a:moveTo>
                    <a:pt x="9343" y="0"/>
                  </a:moveTo>
                  <a:lnTo>
                    <a:pt x="9312" y="0"/>
                  </a:lnTo>
                  <a:lnTo>
                    <a:pt x="9296" y="0"/>
                  </a:lnTo>
                  <a:lnTo>
                    <a:pt x="9280" y="0"/>
                  </a:lnTo>
                  <a:lnTo>
                    <a:pt x="9272" y="1"/>
                  </a:lnTo>
                  <a:lnTo>
                    <a:pt x="9263" y="3"/>
                  </a:lnTo>
                  <a:lnTo>
                    <a:pt x="8081" y="858"/>
                  </a:lnTo>
                  <a:lnTo>
                    <a:pt x="8075" y="863"/>
                  </a:lnTo>
                  <a:lnTo>
                    <a:pt x="8073" y="868"/>
                  </a:lnTo>
                  <a:lnTo>
                    <a:pt x="8067" y="885"/>
                  </a:lnTo>
                  <a:lnTo>
                    <a:pt x="8061" y="902"/>
                  </a:lnTo>
                  <a:lnTo>
                    <a:pt x="8050" y="935"/>
                  </a:lnTo>
                  <a:lnTo>
                    <a:pt x="9343" y="0"/>
                  </a:lnTo>
                  <a:moveTo>
                    <a:pt x="9595" y="33"/>
                  </a:moveTo>
                  <a:lnTo>
                    <a:pt x="9574" y="28"/>
                  </a:lnTo>
                  <a:lnTo>
                    <a:pt x="9554" y="25"/>
                  </a:lnTo>
                  <a:lnTo>
                    <a:pt x="9533" y="27"/>
                  </a:lnTo>
                  <a:lnTo>
                    <a:pt x="9510" y="38"/>
                  </a:lnTo>
                  <a:lnTo>
                    <a:pt x="8027" y="1113"/>
                  </a:lnTo>
                  <a:lnTo>
                    <a:pt x="8021" y="1116"/>
                  </a:lnTo>
                  <a:lnTo>
                    <a:pt x="8013" y="1124"/>
                  </a:lnTo>
                  <a:lnTo>
                    <a:pt x="8010" y="1127"/>
                  </a:lnTo>
                  <a:lnTo>
                    <a:pt x="8009" y="1131"/>
                  </a:lnTo>
                  <a:lnTo>
                    <a:pt x="8007" y="1145"/>
                  </a:lnTo>
                  <a:lnTo>
                    <a:pt x="8004" y="1159"/>
                  </a:lnTo>
                  <a:lnTo>
                    <a:pt x="8000" y="1187"/>
                  </a:lnTo>
                  <a:lnTo>
                    <a:pt x="9595" y="33"/>
                  </a:lnTo>
                  <a:moveTo>
                    <a:pt x="9802" y="98"/>
                  </a:moveTo>
                  <a:lnTo>
                    <a:pt x="9797" y="96"/>
                  </a:lnTo>
                  <a:lnTo>
                    <a:pt x="9789" y="94"/>
                  </a:lnTo>
                  <a:lnTo>
                    <a:pt x="9783" y="90"/>
                  </a:lnTo>
                  <a:lnTo>
                    <a:pt x="9769" y="84"/>
                  </a:lnTo>
                  <a:lnTo>
                    <a:pt x="9755" y="84"/>
                  </a:lnTo>
                  <a:lnTo>
                    <a:pt x="9742" y="88"/>
                  </a:lnTo>
                  <a:lnTo>
                    <a:pt x="9729" y="97"/>
                  </a:lnTo>
                  <a:lnTo>
                    <a:pt x="8012" y="1340"/>
                  </a:lnTo>
                  <a:lnTo>
                    <a:pt x="8007" y="1343"/>
                  </a:lnTo>
                  <a:lnTo>
                    <a:pt x="8001" y="1349"/>
                  </a:lnTo>
                  <a:lnTo>
                    <a:pt x="7997" y="1352"/>
                  </a:lnTo>
                  <a:lnTo>
                    <a:pt x="7998" y="1368"/>
                  </a:lnTo>
                  <a:lnTo>
                    <a:pt x="7999" y="1379"/>
                  </a:lnTo>
                  <a:lnTo>
                    <a:pt x="8000" y="1401"/>
                  </a:lnTo>
                  <a:lnTo>
                    <a:pt x="9802" y="98"/>
                  </a:lnTo>
                  <a:moveTo>
                    <a:pt x="9979" y="187"/>
                  </a:moveTo>
                  <a:lnTo>
                    <a:pt x="9974" y="184"/>
                  </a:lnTo>
                  <a:lnTo>
                    <a:pt x="9967" y="181"/>
                  </a:lnTo>
                  <a:lnTo>
                    <a:pt x="9961" y="176"/>
                  </a:lnTo>
                  <a:lnTo>
                    <a:pt x="9949" y="169"/>
                  </a:lnTo>
                  <a:lnTo>
                    <a:pt x="9938" y="167"/>
                  </a:lnTo>
                  <a:lnTo>
                    <a:pt x="9926" y="171"/>
                  </a:lnTo>
                  <a:lnTo>
                    <a:pt x="9914" y="179"/>
                  </a:lnTo>
                  <a:lnTo>
                    <a:pt x="8037" y="1538"/>
                  </a:lnTo>
                  <a:lnTo>
                    <a:pt x="8031" y="1541"/>
                  </a:lnTo>
                  <a:lnTo>
                    <a:pt x="8027" y="1545"/>
                  </a:lnTo>
                  <a:lnTo>
                    <a:pt x="8024" y="1548"/>
                  </a:lnTo>
                  <a:lnTo>
                    <a:pt x="8021" y="1553"/>
                  </a:lnTo>
                  <a:lnTo>
                    <a:pt x="8021" y="1557"/>
                  </a:lnTo>
                  <a:lnTo>
                    <a:pt x="8023" y="1568"/>
                  </a:lnTo>
                  <a:lnTo>
                    <a:pt x="8025" y="1578"/>
                  </a:lnTo>
                  <a:lnTo>
                    <a:pt x="8029" y="1598"/>
                  </a:lnTo>
                  <a:lnTo>
                    <a:pt x="9979" y="187"/>
                  </a:lnTo>
                  <a:moveTo>
                    <a:pt x="10129" y="293"/>
                  </a:moveTo>
                  <a:lnTo>
                    <a:pt x="10127" y="291"/>
                  </a:lnTo>
                  <a:lnTo>
                    <a:pt x="10123" y="287"/>
                  </a:lnTo>
                  <a:lnTo>
                    <a:pt x="10119" y="284"/>
                  </a:lnTo>
                  <a:lnTo>
                    <a:pt x="10103" y="271"/>
                  </a:lnTo>
                  <a:lnTo>
                    <a:pt x="10094" y="267"/>
                  </a:lnTo>
                  <a:lnTo>
                    <a:pt x="10086" y="271"/>
                  </a:lnTo>
                  <a:lnTo>
                    <a:pt x="10070" y="283"/>
                  </a:lnTo>
                  <a:lnTo>
                    <a:pt x="8100" y="1708"/>
                  </a:lnTo>
                  <a:lnTo>
                    <a:pt x="8080" y="1723"/>
                  </a:lnTo>
                  <a:lnTo>
                    <a:pt x="8071" y="1735"/>
                  </a:lnTo>
                  <a:lnTo>
                    <a:pt x="8073" y="1750"/>
                  </a:lnTo>
                  <a:lnTo>
                    <a:pt x="8083" y="1773"/>
                  </a:lnTo>
                  <a:lnTo>
                    <a:pt x="8083" y="1774"/>
                  </a:lnTo>
                  <a:lnTo>
                    <a:pt x="8084" y="1775"/>
                  </a:lnTo>
                  <a:lnTo>
                    <a:pt x="8083" y="1773"/>
                  </a:lnTo>
                  <a:lnTo>
                    <a:pt x="10129" y="293"/>
                  </a:lnTo>
                  <a:moveTo>
                    <a:pt x="10261" y="415"/>
                  </a:moveTo>
                  <a:lnTo>
                    <a:pt x="10228" y="381"/>
                  </a:lnTo>
                  <a:lnTo>
                    <a:pt x="10221" y="387"/>
                  </a:lnTo>
                  <a:lnTo>
                    <a:pt x="10215" y="393"/>
                  </a:lnTo>
                  <a:lnTo>
                    <a:pt x="8169" y="1874"/>
                  </a:lnTo>
                  <a:lnTo>
                    <a:pt x="8150" y="1888"/>
                  </a:lnTo>
                  <a:lnTo>
                    <a:pt x="8142" y="1900"/>
                  </a:lnTo>
                  <a:lnTo>
                    <a:pt x="8145" y="1913"/>
                  </a:lnTo>
                  <a:lnTo>
                    <a:pt x="8157" y="1934"/>
                  </a:lnTo>
                  <a:lnTo>
                    <a:pt x="8158" y="1936"/>
                  </a:lnTo>
                  <a:lnTo>
                    <a:pt x="8159" y="1937"/>
                  </a:lnTo>
                  <a:lnTo>
                    <a:pt x="8159" y="1936"/>
                  </a:lnTo>
                  <a:lnTo>
                    <a:pt x="10261" y="415"/>
                  </a:lnTo>
                  <a:moveTo>
                    <a:pt x="10370" y="553"/>
                  </a:moveTo>
                  <a:lnTo>
                    <a:pt x="10347" y="520"/>
                  </a:lnTo>
                  <a:lnTo>
                    <a:pt x="8229" y="2052"/>
                  </a:lnTo>
                  <a:lnTo>
                    <a:pt x="8253" y="2084"/>
                  </a:lnTo>
                  <a:lnTo>
                    <a:pt x="10370" y="553"/>
                  </a:lnTo>
                  <a:moveTo>
                    <a:pt x="10435" y="1967"/>
                  </a:moveTo>
                  <a:lnTo>
                    <a:pt x="10433" y="1967"/>
                  </a:lnTo>
                  <a:lnTo>
                    <a:pt x="9574" y="2588"/>
                  </a:lnTo>
                  <a:lnTo>
                    <a:pt x="9651" y="2568"/>
                  </a:lnTo>
                  <a:lnTo>
                    <a:pt x="9675" y="2561"/>
                  </a:lnTo>
                  <a:lnTo>
                    <a:pt x="9686" y="2557"/>
                  </a:lnTo>
                  <a:lnTo>
                    <a:pt x="9697" y="2552"/>
                  </a:lnTo>
                  <a:lnTo>
                    <a:pt x="9708" y="2547"/>
                  </a:lnTo>
                  <a:lnTo>
                    <a:pt x="9717" y="2540"/>
                  </a:lnTo>
                  <a:lnTo>
                    <a:pt x="10356" y="2078"/>
                  </a:lnTo>
                  <a:lnTo>
                    <a:pt x="10363" y="2075"/>
                  </a:lnTo>
                  <a:lnTo>
                    <a:pt x="10367" y="2069"/>
                  </a:lnTo>
                  <a:lnTo>
                    <a:pt x="10384" y="2044"/>
                  </a:lnTo>
                  <a:lnTo>
                    <a:pt x="10401" y="2018"/>
                  </a:lnTo>
                  <a:lnTo>
                    <a:pt x="10435" y="1967"/>
                  </a:lnTo>
                  <a:moveTo>
                    <a:pt x="10463" y="701"/>
                  </a:moveTo>
                  <a:lnTo>
                    <a:pt x="10444" y="665"/>
                  </a:lnTo>
                  <a:lnTo>
                    <a:pt x="8338" y="2189"/>
                  </a:lnTo>
                  <a:lnTo>
                    <a:pt x="8366" y="2218"/>
                  </a:lnTo>
                  <a:lnTo>
                    <a:pt x="10463" y="701"/>
                  </a:lnTo>
                  <a:moveTo>
                    <a:pt x="10534" y="865"/>
                  </a:moveTo>
                  <a:lnTo>
                    <a:pt x="10530" y="849"/>
                  </a:lnTo>
                  <a:lnTo>
                    <a:pt x="10524" y="837"/>
                  </a:lnTo>
                  <a:lnTo>
                    <a:pt x="10521" y="827"/>
                  </a:lnTo>
                  <a:lnTo>
                    <a:pt x="8468" y="2312"/>
                  </a:lnTo>
                  <a:lnTo>
                    <a:pt x="8470" y="2314"/>
                  </a:lnTo>
                  <a:lnTo>
                    <a:pt x="8474" y="2318"/>
                  </a:lnTo>
                  <a:lnTo>
                    <a:pt x="8478" y="2321"/>
                  </a:lnTo>
                  <a:lnTo>
                    <a:pt x="8494" y="2334"/>
                  </a:lnTo>
                  <a:lnTo>
                    <a:pt x="8502" y="2338"/>
                  </a:lnTo>
                  <a:lnTo>
                    <a:pt x="8511" y="2335"/>
                  </a:lnTo>
                  <a:lnTo>
                    <a:pt x="8527" y="2323"/>
                  </a:lnTo>
                  <a:lnTo>
                    <a:pt x="10520" y="880"/>
                  </a:lnTo>
                  <a:lnTo>
                    <a:pt x="10526" y="878"/>
                  </a:lnTo>
                  <a:lnTo>
                    <a:pt x="10532" y="870"/>
                  </a:lnTo>
                  <a:lnTo>
                    <a:pt x="10534" y="865"/>
                  </a:lnTo>
                  <a:moveTo>
                    <a:pt x="10565" y="1658"/>
                  </a:moveTo>
                  <a:lnTo>
                    <a:pt x="9244" y="2613"/>
                  </a:lnTo>
                  <a:lnTo>
                    <a:pt x="9249" y="2614"/>
                  </a:lnTo>
                  <a:lnTo>
                    <a:pt x="9257" y="2614"/>
                  </a:lnTo>
                  <a:lnTo>
                    <a:pt x="9265" y="2615"/>
                  </a:lnTo>
                  <a:lnTo>
                    <a:pt x="9288" y="2615"/>
                  </a:lnTo>
                  <a:lnTo>
                    <a:pt x="9310" y="2612"/>
                  </a:lnTo>
                  <a:lnTo>
                    <a:pt x="9331" y="2604"/>
                  </a:lnTo>
                  <a:lnTo>
                    <a:pt x="9351" y="2591"/>
                  </a:lnTo>
                  <a:lnTo>
                    <a:pt x="9412" y="2546"/>
                  </a:lnTo>
                  <a:lnTo>
                    <a:pt x="10533" y="1735"/>
                  </a:lnTo>
                  <a:lnTo>
                    <a:pt x="10540" y="1731"/>
                  </a:lnTo>
                  <a:lnTo>
                    <a:pt x="10542" y="1726"/>
                  </a:lnTo>
                  <a:lnTo>
                    <a:pt x="10548" y="1709"/>
                  </a:lnTo>
                  <a:lnTo>
                    <a:pt x="10554" y="1691"/>
                  </a:lnTo>
                  <a:lnTo>
                    <a:pt x="10565" y="1658"/>
                  </a:lnTo>
                  <a:moveTo>
                    <a:pt x="10585" y="1045"/>
                  </a:moveTo>
                  <a:lnTo>
                    <a:pt x="10585" y="1042"/>
                  </a:lnTo>
                  <a:lnTo>
                    <a:pt x="10583" y="1031"/>
                  </a:lnTo>
                  <a:lnTo>
                    <a:pt x="10580" y="1021"/>
                  </a:lnTo>
                  <a:lnTo>
                    <a:pt x="10576" y="1002"/>
                  </a:lnTo>
                  <a:lnTo>
                    <a:pt x="8617" y="2419"/>
                  </a:lnTo>
                  <a:lnTo>
                    <a:pt x="8621" y="2422"/>
                  </a:lnTo>
                  <a:lnTo>
                    <a:pt x="8627" y="2425"/>
                  </a:lnTo>
                  <a:lnTo>
                    <a:pt x="8632" y="2430"/>
                  </a:lnTo>
                  <a:lnTo>
                    <a:pt x="8645" y="2437"/>
                  </a:lnTo>
                  <a:lnTo>
                    <a:pt x="8656" y="2439"/>
                  </a:lnTo>
                  <a:lnTo>
                    <a:pt x="8668" y="2436"/>
                  </a:lnTo>
                  <a:lnTo>
                    <a:pt x="8681" y="2428"/>
                  </a:lnTo>
                  <a:lnTo>
                    <a:pt x="10570" y="1060"/>
                  </a:lnTo>
                  <a:lnTo>
                    <a:pt x="10576" y="1057"/>
                  </a:lnTo>
                  <a:lnTo>
                    <a:pt x="10583" y="1050"/>
                  </a:lnTo>
                  <a:lnTo>
                    <a:pt x="10585" y="1045"/>
                  </a:lnTo>
                  <a:moveTo>
                    <a:pt x="10607" y="1414"/>
                  </a:moveTo>
                  <a:lnTo>
                    <a:pt x="8997" y="2578"/>
                  </a:lnTo>
                  <a:lnTo>
                    <a:pt x="9004" y="2580"/>
                  </a:lnTo>
                  <a:lnTo>
                    <a:pt x="9015" y="2580"/>
                  </a:lnTo>
                  <a:lnTo>
                    <a:pt x="9025" y="2585"/>
                  </a:lnTo>
                  <a:lnTo>
                    <a:pt x="9038" y="2588"/>
                  </a:lnTo>
                  <a:lnTo>
                    <a:pt x="9049" y="2588"/>
                  </a:lnTo>
                  <a:lnTo>
                    <a:pt x="9061" y="2583"/>
                  </a:lnTo>
                  <a:lnTo>
                    <a:pt x="9072" y="2576"/>
                  </a:lnTo>
                  <a:lnTo>
                    <a:pt x="10586" y="1481"/>
                  </a:lnTo>
                  <a:lnTo>
                    <a:pt x="10591" y="1478"/>
                  </a:lnTo>
                  <a:lnTo>
                    <a:pt x="10598" y="1471"/>
                  </a:lnTo>
                  <a:lnTo>
                    <a:pt x="10602" y="1467"/>
                  </a:lnTo>
                  <a:lnTo>
                    <a:pt x="10602" y="1462"/>
                  </a:lnTo>
                  <a:lnTo>
                    <a:pt x="10604" y="1449"/>
                  </a:lnTo>
                  <a:lnTo>
                    <a:pt x="10605" y="1436"/>
                  </a:lnTo>
                  <a:lnTo>
                    <a:pt x="10607" y="1414"/>
                  </a:lnTo>
                  <a:moveTo>
                    <a:pt x="10611" y="1244"/>
                  </a:moveTo>
                  <a:lnTo>
                    <a:pt x="10610" y="1241"/>
                  </a:lnTo>
                  <a:lnTo>
                    <a:pt x="10610" y="1229"/>
                  </a:lnTo>
                  <a:lnTo>
                    <a:pt x="10609" y="1217"/>
                  </a:lnTo>
                  <a:lnTo>
                    <a:pt x="10607" y="1194"/>
                  </a:lnTo>
                  <a:lnTo>
                    <a:pt x="8789" y="2509"/>
                  </a:lnTo>
                  <a:lnTo>
                    <a:pt x="8797" y="2512"/>
                  </a:lnTo>
                  <a:lnTo>
                    <a:pt x="8805" y="2515"/>
                  </a:lnTo>
                  <a:lnTo>
                    <a:pt x="8812" y="2519"/>
                  </a:lnTo>
                  <a:lnTo>
                    <a:pt x="8825" y="2525"/>
                  </a:lnTo>
                  <a:lnTo>
                    <a:pt x="8837" y="2525"/>
                  </a:lnTo>
                  <a:lnTo>
                    <a:pt x="8849" y="2521"/>
                  </a:lnTo>
                  <a:lnTo>
                    <a:pt x="8861" y="2513"/>
                  </a:lnTo>
                  <a:lnTo>
                    <a:pt x="10595" y="1258"/>
                  </a:lnTo>
                  <a:lnTo>
                    <a:pt x="10600" y="1255"/>
                  </a:lnTo>
                  <a:lnTo>
                    <a:pt x="10607" y="1248"/>
                  </a:lnTo>
                  <a:lnTo>
                    <a:pt x="10611" y="124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sp>
          <p:nvSpPr>
            <p:cNvPr id="10" name="Freeform 192">
              <a:extLst>
                <a:ext uri="{FF2B5EF4-FFF2-40B4-BE49-F238E27FC236}">
                  <a16:creationId xmlns:a16="http://schemas.microsoft.com/office/drawing/2014/main" xmlns="" id="{EFFE34A7-41C7-224C-862F-C3E7F9BCC38F}"/>
                </a:ext>
              </a:extLst>
            </p:cNvPr>
            <p:cNvSpPr>
              <a:spLocks noChangeAspect="1" noEditPoints="1" noChangeArrowheads="1" noChangeShapeType="1" noTextEdit="1"/>
            </p:cNvSpPr>
            <p:nvPr/>
          </p:nvSpPr>
          <p:spPr bwMode="auto">
            <a:xfrm>
              <a:off x="1960" y="2754"/>
              <a:ext cx="5340" cy="5340"/>
            </a:xfrm>
            <a:custGeom>
              <a:avLst/>
              <a:gdLst>
                <a:gd name="T0" fmla="+- 0 4404 1960"/>
                <a:gd name="T1" fmla="*/ T0 w 5340"/>
                <a:gd name="T2" fmla="+- 0 2764 2755"/>
                <a:gd name="T3" fmla="*/ 2764 h 5340"/>
                <a:gd name="T4" fmla="+- 0 4110 1960"/>
                <a:gd name="T5" fmla="*/ T4 w 5340"/>
                <a:gd name="T6" fmla="+- 0 2806 2755"/>
                <a:gd name="T7" fmla="*/ 2806 h 5340"/>
                <a:gd name="T8" fmla="+- 0 3827 1960"/>
                <a:gd name="T9" fmla="*/ T8 w 5340"/>
                <a:gd name="T10" fmla="+- 0 2878 2755"/>
                <a:gd name="T11" fmla="*/ 2878 h 5340"/>
                <a:gd name="T12" fmla="+- 0 3558 1960"/>
                <a:gd name="T13" fmla="*/ T12 w 5340"/>
                <a:gd name="T14" fmla="+- 0 2979 2755"/>
                <a:gd name="T15" fmla="*/ 2979 h 5340"/>
                <a:gd name="T16" fmla="+- 0 3303 1960"/>
                <a:gd name="T17" fmla="*/ T16 w 5340"/>
                <a:gd name="T18" fmla="+- 0 3108 2755"/>
                <a:gd name="T19" fmla="*/ 3108 h 5340"/>
                <a:gd name="T20" fmla="+- 0 3065 1960"/>
                <a:gd name="T21" fmla="*/ T20 w 5340"/>
                <a:gd name="T22" fmla="+- 0 3262 2755"/>
                <a:gd name="T23" fmla="*/ 3262 h 5340"/>
                <a:gd name="T24" fmla="+- 0 2845 1960"/>
                <a:gd name="T25" fmla="*/ T24 w 5340"/>
                <a:gd name="T26" fmla="+- 0 3440 2755"/>
                <a:gd name="T27" fmla="*/ 3440 h 5340"/>
                <a:gd name="T28" fmla="+- 0 2645 1960"/>
                <a:gd name="T29" fmla="*/ T28 w 5340"/>
                <a:gd name="T30" fmla="+- 0 3640 2755"/>
                <a:gd name="T31" fmla="*/ 3640 h 5340"/>
                <a:gd name="T32" fmla="+- 0 2467 1960"/>
                <a:gd name="T33" fmla="*/ T32 w 5340"/>
                <a:gd name="T34" fmla="+- 0 3860 2755"/>
                <a:gd name="T35" fmla="*/ 3860 h 5340"/>
                <a:gd name="T36" fmla="+- 0 2313 1960"/>
                <a:gd name="T37" fmla="*/ T36 w 5340"/>
                <a:gd name="T38" fmla="+- 0 4098 2755"/>
                <a:gd name="T39" fmla="*/ 4098 h 5340"/>
                <a:gd name="T40" fmla="+- 0 2184 1960"/>
                <a:gd name="T41" fmla="*/ T40 w 5340"/>
                <a:gd name="T42" fmla="+- 0 4353 2755"/>
                <a:gd name="T43" fmla="*/ 4353 h 5340"/>
                <a:gd name="T44" fmla="+- 0 2083 1960"/>
                <a:gd name="T45" fmla="*/ T44 w 5340"/>
                <a:gd name="T46" fmla="+- 0 4622 2755"/>
                <a:gd name="T47" fmla="*/ 4622 h 5340"/>
                <a:gd name="T48" fmla="+- 0 2011 1960"/>
                <a:gd name="T49" fmla="*/ T48 w 5340"/>
                <a:gd name="T50" fmla="+- 0 4905 2755"/>
                <a:gd name="T51" fmla="*/ 4905 h 5340"/>
                <a:gd name="T52" fmla="+- 0 1969 1960"/>
                <a:gd name="T53" fmla="*/ T52 w 5340"/>
                <a:gd name="T54" fmla="+- 0 5198 2755"/>
                <a:gd name="T55" fmla="*/ 5198 h 5340"/>
                <a:gd name="T56" fmla="+- 0 1961 1960"/>
                <a:gd name="T57" fmla="*/ T56 w 5340"/>
                <a:gd name="T58" fmla="+- 0 5501 2755"/>
                <a:gd name="T59" fmla="*/ 5501 h 5340"/>
                <a:gd name="T60" fmla="+- 0 1986 1960"/>
                <a:gd name="T61" fmla="*/ T60 w 5340"/>
                <a:gd name="T62" fmla="+- 0 5799 2755"/>
                <a:gd name="T63" fmla="*/ 5799 h 5340"/>
                <a:gd name="T64" fmla="+- 0 2043 1960"/>
                <a:gd name="T65" fmla="*/ T64 w 5340"/>
                <a:gd name="T66" fmla="+- 0 6088 2755"/>
                <a:gd name="T67" fmla="*/ 6088 h 5340"/>
                <a:gd name="T68" fmla="+- 0 2130 1960"/>
                <a:gd name="T69" fmla="*/ T68 w 5340"/>
                <a:gd name="T70" fmla="+- 0 6364 2755"/>
                <a:gd name="T71" fmla="*/ 6364 h 5340"/>
                <a:gd name="T72" fmla="+- 0 2245 1960"/>
                <a:gd name="T73" fmla="*/ T72 w 5340"/>
                <a:gd name="T74" fmla="+- 0 6627 2755"/>
                <a:gd name="T75" fmla="*/ 6627 h 5340"/>
                <a:gd name="T76" fmla="+- 0 2387 1960"/>
                <a:gd name="T77" fmla="*/ T76 w 5340"/>
                <a:gd name="T78" fmla="+- 0 6873 2755"/>
                <a:gd name="T79" fmla="*/ 6873 h 5340"/>
                <a:gd name="T80" fmla="+- 0 2553 1960"/>
                <a:gd name="T81" fmla="*/ T80 w 5340"/>
                <a:gd name="T82" fmla="+- 0 7103 2755"/>
                <a:gd name="T83" fmla="*/ 7103 h 5340"/>
                <a:gd name="T84" fmla="+- 0 2742 1960"/>
                <a:gd name="T85" fmla="*/ T84 w 5340"/>
                <a:gd name="T86" fmla="+- 0 7313 2755"/>
                <a:gd name="T87" fmla="*/ 7313 h 5340"/>
                <a:gd name="T88" fmla="+- 0 2952 1960"/>
                <a:gd name="T89" fmla="*/ T88 w 5340"/>
                <a:gd name="T90" fmla="+- 0 7502 2755"/>
                <a:gd name="T91" fmla="*/ 7502 h 5340"/>
                <a:gd name="T92" fmla="+- 0 3182 1960"/>
                <a:gd name="T93" fmla="*/ T92 w 5340"/>
                <a:gd name="T94" fmla="+- 0 7668 2755"/>
                <a:gd name="T95" fmla="*/ 7668 h 5340"/>
                <a:gd name="T96" fmla="+- 0 3428 1960"/>
                <a:gd name="T97" fmla="*/ T96 w 5340"/>
                <a:gd name="T98" fmla="+- 0 7810 2755"/>
                <a:gd name="T99" fmla="*/ 7810 h 5340"/>
                <a:gd name="T100" fmla="+- 0 3691 1960"/>
                <a:gd name="T101" fmla="*/ T100 w 5340"/>
                <a:gd name="T102" fmla="+- 0 7925 2755"/>
                <a:gd name="T103" fmla="*/ 7925 h 5340"/>
                <a:gd name="T104" fmla="+- 0 3967 1960"/>
                <a:gd name="T105" fmla="*/ T104 w 5340"/>
                <a:gd name="T106" fmla="+- 0 8012 2755"/>
                <a:gd name="T107" fmla="*/ 8012 h 5340"/>
                <a:gd name="T108" fmla="+- 0 4255 1960"/>
                <a:gd name="T109" fmla="*/ T108 w 5340"/>
                <a:gd name="T110" fmla="+- 0 8069 2755"/>
                <a:gd name="T111" fmla="*/ 8069 h 5340"/>
                <a:gd name="T112" fmla="+- 0 4554 1960"/>
                <a:gd name="T113" fmla="*/ T112 w 5340"/>
                <a:gd name="T114" fmla="+- 0 8094 2755"/>
                <a:gd name="T115" fmla="*/ 8094 h 5340"/>
                <a:gd name="T116" fmla="+- 0 4856 1960"/>
                <a:gd name="T117" fmla="*/ T116 w 5340"/>
                <a:gd name="T118" fmla="+- 0 8085 2755"/>
                <a:gd name="T119" fmla="*/ 8085 h 5340"/>
                <a:gd name="T120" fmla="+- 0 5150 1960"/>
                <a:gd name="T121" fmla="*/ T120 w 5340"/>
                <a:gd name="T122" fmla="+- 0 8044 2755"/>
                <a:gd name="T123" fmla="*/ 8044 h 5340"/>
                <a:gd name="T124" fmla="+- 0 5433 1960"/>
                <a:gd name="T125" fmla="*/ T124 w 5340"/>
                <a:gd name="T126" fmla="+- 0 7972 2755"/>
                <a:gd name="T127" fmla="*/ 7972 h 5340"/>
                <a:gd name="T128" fmla="+- 0 5702 1960"/>
                <a:gd name="T129" fmla="*/ T128 w 5340"/>
                <a:gd name="T130" fmla="+- 0 7871 2755"/>
                <a:gd name="T131" fmla="*/ 7871 h 5340"/>
                <a:gd name="T132" fmla="+- 0 5957 1960"/>
                <a:gd name="T133" fmla="*/ T132 w 5340"/>
                <a:gd name="T134" fmla="+- 0 7742 2755"/>
                <a:gd name="T135" fmla="*/ 7742 h 5340"/>
                <a:gd name="T136" fmla="+- 0 6195 1960"/>
                <a:gd name="T137" fmla="*/ T136 w 5340"/>
                <a:gd name="T138" fmla="+- 0 7588 2755"/>
                <a:gd name="T139" fmla="*/ 7588 h 5340"/>
                <a:gd name="T140" fmla="+- 0 6415 1960"/>
                <a:gd name="T141" fmla="*/ T140 w 5340"/>
                <a:gd name="T142" fmla="+- 0 7410 2755"/>
                <a:gd name="T143" fmla="*/ 7410 h 5340"/>
                <a:gd name="T144" fmla="+- 0 6615 1960"/>
                <a:gd name="T145" fmla="*/ T144 w 5340"/>
                <a:gd name="T146" fmla="+- 0 7210 2755"/>
                <a:gd name="T147" fmla="*/ 7210 h 5340"/>
                <a:gd name="T148" fmla="+- 0 6793 1960"/>
                <a:gd name="T149" fmla="*/ T148 w 5340"/>
                <a:gd name="T150" fmla="+- 0 6990 2755"/>
                <a:gd name="T151" fmla="*/ 6990 h 5340"/>
                <a:gd name="T152" fmla="+- 0 6947 1960"/>
                <a:gd name="T153" fmla="*/ T152 w 5340"/>
                <a:gd name="T154" fmla="+- 0 6752 2755"/>
                <a:gd name="T155" fmla="*/ 6752 h 5340"/>
                <a:gd name="T156" fmla="+- 0 7076 1960"/>
                <a:gd name="T157" fmla="*/ T156 w 5340"/>
                <a:gd name="T158" fmla="+- 0 6497 2755"/>
                <a:gd name="T159" fmla="*/ 6497 h 5340"/>
                <a:gd name="T160" fmla="+- 0 7177 1960"/>
                <a:gd name="T161" fmla="*/ T160 w 5340"/>
                <a:gd name="T162" fmla="+- 0 6228 2755"/>
                <a:gd name="T163" fmla="*/ 6228 h 5340"/>
                <a:gd name="T164" fmla="+- 0 7249 1960"/>
                <a:gd name="T165" fmla="*/ T164 w 5340"/>
                <a:gd name="T166" fmla="+- 0 5945 2755"/>
                <a:gd name="T167" fmla="*/ 5945 h 5340"/>
                <a:gd name="T168" fmla="+- 0 7291 1960"/>
                <a:gd name="T169" fmla="*/ T168 w 5340"/>
                <a:gd name="T170" fmla="+- 0 5651 2755"/>
                <a:gd name="T171" fmla="*/ 5651 h 5340"/>
                <a:gd name="T172" fmla="+- 0 7299 1960"/>
                <a:gd name="T173" fmla="*/ T172 w 5340"/>
                <a:gd name="T174" fmla="+- 0 5349 2755"/>
                <a:gd name="T175" fmla="*/ 5349 h 5340"/>
                <a:gd name="T176" fmla="+- 0 7274 1960"/>
                <a:gd name="T177" fmla="*/ T176 w 5340"/>
                <a:gd name="T178" fmla="+- 0 5050 2755"/>
                <a:gd name="T179" fmla="*/ 5050 h 5340"/>
                <a:gd name="T180" fmla="+- 0 7217 1960"/>
                <a:gd name="T181" fmla="*/ T180 w 5340"/>
                <a:gd name="T182" fmla="+- 0 4762 2755"/>
                <a:gd name="T183" fmla="*/ 4762 h 5340"/>
                <a:gd name="T184" fmla="+- 0 7130 1960"/>
                <a:gd name="T185" fmla="*/ T184 w 5340"/>
                <a:gd name="T186" fmla="+- 0 4486 2755"/>
                <a:gd name="T187" fmla="*/ 4486 h 5340"/>
                <a:gd name="T188" fmla="+- 0 7015 1960"/>
                <a:gd name="T189" fmla="*/ T188 w 5340"/>
                <a:gd name="T190" fmla="+- 0 4223 2755"/>
                <a:gd name="T191" fmla="*/ 4223 h 5340"/>
                <a:gd name="T192" fmla="+- 0 6873 1960"/>
                <a:gd name="T193" fmla="*/ T192 w 5340"/>
                <a:gd name="T194" fmla="+- 0 3976 2755"/>
                <a:gd name="T195" fmla="*/ 3976 h 5340"/>
                <a:gd name="T196" fmla="+- 0 6707 1960"/>
                <a:gd name="T197" fmla="*/ T196 w 5340"/>
                <a:gd name="T198" fmla="+- 0 3747 2755"/>
                <a:gd name="T199" fmla="*/ 3747 h 5340"/>
                <a:gd name="T200" fmla="+- 0 6518 1960"/>
                <a:gd name="T201" fmla="*/ T200 w 5340"/>
                <a:gd name="T202" fmla="+- 0 3537 2755"/>
                <a:gd name="T203" fmla="*/ 3537 h 5340"/>
                <a:gd name="T204" fmla="+- 0 6308 1960"/>
                <a:gd name="T205" fmla="*/ T204 w 5340"/>
                <a:gd name="T206" fmla="+- 0 3348 2755"/>
                <a:gd name="T207" fmla="*/ 3348 h 5340"/>
                <a:gd name="T208" fmla="+- 0 6078 1960"/>
                <a:gd name="T209" fmla="*/ T208 w 5340"/>
                <a:gd name="T210" fmla="+- 0 3182 2755"/>
                <a:gd name="T211" fmla="*/ 3182 h 5340"/>
                <a:gd name="T212" fmla="+- 0 5832 1960"/>
                <a:gd name="T213" fmla="*/ T212 w 5340"/>
                <a:gd name="T214" fmla="+- 0 3040 2755"/>
                <a:gd name="T215" fmla="*/ 3040 h 5340"/>
                <a:gd name="T216" fmla="+- 0 5569 1960"/>
                <a:gd name="T217" fmla="*/ T216 w 5340"/>
                <a:gd name="T218" fmla="+- 0 2925 2755"/>
                <a:gd name="T219" fmla="*/ 2925 h 5340"/>
                <a:gd name="T220" fmla="+- 0 5293 1960"/>
                <a:gd name="T221" fmla="*/ T220 w 5340"/>
                <a:gd name="T222" fmla="+- 0 2838 2755"/>
                <a:gd name="T223" fmla="*/ 2838 h 5340"/>
                <a:gd name="T224" fmla="+- 0 5005 1960"/>
                <a:gd name="T225" fmla="*/ T224 w 5340"/>
                <a:gd name="T226" fmla="+- 0 2781 2755"/>
                <a:gd name="T227" fmla="*/ 2781 h 5340"/>
                <a:gd name="T228" fmla="+- 0 4706 1960"/>
                <a:gd name="T229" fmla="*/ T228 w 5340"/>
                <a:gd name="T230" fmla="+- 0 2756 2755"/>
                <a:gd name="T231" fmla="*/ 2756 h 53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5340" h="5340">
                  <a:moveTo>
                    <a:pt x="2670" y="0"/>
                  </a:moveTo>
                  <a:lnTo>
                    <a:pt x="2594" y="1"/>
                  </a:lnTo>
                  <a:lnTo>
                    <a:pt x="2518" y="4"/>
                  </a:lnTo>
                  <a:lnTo>
                    <a:pt x="2444" y="9"/>
                  </a:lnTo>
                  <a:lnTo>
                    <a:pt x="2369" y="17"/>
                  </a:lnTo>
                  <a:lnTo>
                    <a:pt x="2295" y="26"/>
                  </a:lnTo>
                  <a:lnTo>
                    <a:pt x="2222" y="37"/>
                  </a:lnTo>
                  <a:lnTo>
                    <a:pt x="2150" y="51"/>
                  </a:lnTo>
                  <a:lnTo>
                    <a:pt x="2078" y="66"/>
                  </a:lnTo>
                  <a:lnTo>
                    <a:pt x="2007" y="83"/>
                  </a:lnTo>
                  <a:lnTo>
                    <a:pt x="1937" y="102"/>
                  </a:lnTo>
                  <a:lnTo>
                    <a:pt x="1867" y="123"/>
                  </a:lnTo>
                  <a:lnTo>
                    <a:pt x="1799" y="145"/>
                  </a:lnTo>
                  <a:lnTo>
                    <a:pt x="1731" y="170"/>
                  </a:lnTo>
                  <a:lnTo>
                    <a:pt x="1664" y="196"/>
                  </a:lnTo>
                  <a:lnTo>
                    <a:pt x="1598" y="224"/>
                  </a:lnTo>
                  <a:lnTo>
                    <a:pt x="1533" y="254"/>
                  </a:lnTo>
                  <a:lnTo>
                    <a:pt x="1468" y="285"/>
                  </a:lnTo>
                  <a:lnTo>
                    <a:pt x="1405" y="318"/>
                  </a:lnTo>
                  <a:lnTo>
                    <a:pt x="1343" y="353"/>
                  </a:lnTo>
                  <a:lnTo>
                    <a:pt x="1282" y="389"/>
                  </a:lnTo>
                  <a:lnTo>
                    <a:pt x="1222" y="427"/>
                  </a:lnTo>
                  <a:lnTo>
                    <a:pt x="1163" y="466"/>
                  </a:lnTo>
                  <a:lnTo>
                    <a:pt x="1105" y="507"/>
                  </a:lnTo>
                  <a:lnTo>
                    <a:pt x="1048" y="549"/>
                  </a:lnTo>
                  <a:lnTo>
                    <a:pt x="992" y="593"/>
                  </a:lnTo>
                  <a:lnTo>
                    <a:pt x="938" y="638"/>
                  </a:lnTo>
                  <a:lnTo>
                    <a:pt x="885" y="685"/>
                  </a:lnTo>
                  <a:lnTo>
                    <a:pt x="833" y="733"/>
                  </a:lnTo>
                  <a:lnTo>
                    <a:pt x="782" y="782"/>
                  </a:lnTo>
                  <a:lnTo>
                    <a:pt x="733" y="833"/>
                  </a:lnTo>
                  <a:lnTo>
                    <a:pt x="685" y="885"/>
                  </a:lnTo>
                  <a:lnTo>
                    <a:pt x="638" y="938"/>
                  </a:lnTo>
                  <a:lnTo>
                    <a:pt x="593" y="992"/>
                  </a:lnTo>
                  <a:lnTo>
                    <a:pt x="549" y="1048"/>
                  </a:lnTo>
                  <a:lnTo>
                    <a:pt x="507" y="1105"/>
                  </a:lnTo>
                  <a:lnTo>
                    <a:pt x="466" y="1162"/>
                  </a:lnTo>
                  <a:lnTo>
                    <a:pt x="427" y="1221"/>
                  </a:lnTo>
                  <a:lnTo>
                    <a:pt x="389" y="1282"/>
                  </a:lnTo>
                  <a:lnTo>
                    <a:pt x="353" y="1343"/>
                  </a:lnTo>
                  <a:lnTo>
                    <a:pt x="318" y="1405"/>
                  </a:lnTo>
                  <a:lnTo>
                    <a:pt x="285" y="1468"/>
                  </a:lnTo>
                  <a:lnTo>
                    <a:pt x="254" y="1533"/>
                  </a:lnTo>
                  <a:lnTo>
                    <a:pt x="224" y="1598"/>
                  </a:lnTo>
                  <a:lnTo>
                    <a:pt x="196" y="1664"/>
                  </a:lnTo>
                  <a:lnTo>
                    <a:pt x="170" y="1731"/>
                  </a:lnTo>
                  <a:lnTo>
                    <a:pt x="145" y="1799"/>
                  </a:lnTo>
                  <a:lnTo>
                    <a:pt x="123" y="1867"/>
                  </a:lnTo>
                  <a:lnTo>
                    <a:pt x="102" y="1937"/>
                  </a:lnTo>
                  <a:lnTo>
                    <a:pt x="83" y="2007"/>
                  </a:lnTo>
                  <a:lnTo>
                    <a:pt x="66" y="2078"/>
                  </a:lnTo>
                  <a:lnTo>
                    <a:pt x="51" y="2150"/>
                  </a:lnTo>
                  <a:lnTo>
                    <a:pt x="37" y="2222"/>
                  </a:lnTo>
                  <a:lnTo>
                    <a:pt x="26" y="2295"/>
                  </a:lnTo>
                  <a:lnTo>
                    <a:pt x="17" y="2369"/>
                  </a:lnTo>
                  <a:lnTo>
                    <a:pt x="9" y="2443"/>
                  </a:lnTo>
                  <a:lnTo>
                    <a:pt x="4" y="2518"/>
                  </a:lnTo>
                  <a:lnTo>
                    <a:pt x="1" y="2594"/>
                  </a:lnTo>
                  <a:lnTo>
                    <a:pt x="0" y="2670"/>
                  </a:lnTo>
                  <a:lnTo>
                    <a:pt x="1" y="2746"/>
                  </a:lnTo>
                  <a:lnTo>
                    <a:pt x="4" y="2821"/>
                  </a:lnTo>
                  <a:lnTo>
                    <a:pt x="9" y="2896"/>
                  </a:lnTo>
                  <a:lnTo>
                    <a:pt x="17" y="2971"/>
                  </a:lnTo>
                  <a:lnTo>
                    <a:pt x="26" y="3044"/>
                  </a:lnTo>
                  <a:lnTo>
                    <a:pt x="37" y="3118"/>
                  </a:lnTo>
                  <a:lnTo>
                    <a:pt x="51" y="3190"/>
                  </a:lnTo>
                  <a:lnTo>
                    <a:pt x="66" y="3262"/>
                  </a:lnTo>
                  <a:lnTo>
                    <a:pt x="83" y="3333"/>
                  </a:lnTo>
                  <a:lnTo>
                    <a:pt x="102" y="3403"/>
                  </a:lnTo>
                  <a:lnTo>
                    <a:pt x="123" y="3473"/>
                  </a:lnTo>
                  <a:lnTo>
                    <a:pt x="145" y="3541"/>
                  </a:lnTo>
                  <a:lnTo>
                    <a:pt x="170" y="3609"/>
                  </a:lnTo>
                  <a:lnTo>
                    <a:pt x="196" y="3676"/>
                  </a:lnTo>
                  <a:lnTo>
                    <a:pt x="224" y="3742"/>
                  </a:lnTo>
                  <a:lnTo>
                    <a:pt x="254" y="3807"/>
                  </a:lnTo>
                  <a:lnTo>
                    <a:pt x="285" y="3872"/>
                  </a:lnTo>
                  <a:lnTo>
                    <a:pt x="318" y="3935"/>
                  </a:lnTo>
                  <a:lnTo>
                    <a:pt x="353" y="3997"/>
                  </a:lnTo>
                  <a:lnTo>
                    <a:pt x="389" y="4058"/>
                  </a:lnTo>
                  <a:lnTo>
                    <a:pt x="427" y="4118"/>
                  </a:lnTo>
                  <a:lnTo>
                    <a:pt x="466" y="4177"/>
                  </a:lnTo>
                  <a:lnTo>
                    <a:pt x="507" y="4235"/>
                  </a:lnTo>
                  <a:lnTo>
                    <a:pt x="549" y="4292"/>
                  </a:lnTo>
                  <a:lnTo>
                    <a:pt x="593" y="4348"/>
                  </a:lnTo>
                  <a:lnTo>
                    <a:pt x="638" y="4402"/>
                  </a:lnTo>
                  <a:lnTo>
                    <a:pt x="685" y="4455"/>
                  </a:lnTo>
                  <a:lnTo>
                    <a:pt x="733" y="4507"/>
                  </a:lnTo>
                  <a:lnTo>
                    <a:pt x="782" y="4558"/>
                  </a:lnTo>
                  <a:lnTo>
                    <a:pt x="833" y="4607"/>
                  </a:lnTo>
                  <a:lnTo>
                    <a:pt x="885" y="4655"/>
                  </a:lnTo>
                  <a:lnTo>
                    <a:pt x="938" y="4702"/>
                  </a:lnTo>
                  <a:lnTo>
                    <a:pt x="992" y="4747"/>
                  </a:lnTo>
                  <a:lnTo>
                    <a:pt x="1048" y="4791"/>
                  </a:lnTo>
                  <a:lnTo>
                    <a:pt x="1105" y="4833"/>
                  </a:lnTo>
                  <a:lnTo>
                    <a:pt x="1163" y="4874"/>
                  </a:lnTo>
                  <a:lnTo>
                    <a:pt x="1222" y="4913"/>
                  </a:lnTo>
                  <a:lnTo>
                    <a:pt x="1282" y="4951"/>
                  </a:lnTo>
                  <a:lnTo>
                    <a:pt x="1343" y="4987"/>
                  </a:lnTo>
                  <a:lnTo>
                    <a:pt x="1405" y="5022"/>
                  </a:lnTo>
                  <a:lnTo>
                    <a:pt x="1468" y="5055"/>
                  </a:lnTo>
                  <a:lnTo>
                    <a:pt x="1533" y="5086"/>
                  </a:lnTo>
                  <a:lnTo>
                    <a:pt x="1598" y="5116"/>
                  </a:lnTo>
                  <a:lnTo>
                    <a:pt x="1664" y="5144"/>
                  </a:lnTo>
                  <a:lnTo>
                    <a:pt x="1731" y="5170"/>
                  </a:lnTo>
                  <a:lnTo>
                    <a:pt x="1799" y="5195"/>
                  </a:lnTo>
                  <a:lnTo>
                    <a:pt x="1867" y="5217"/>
                  </a:lnTo>
                  <a:lnTo>
                    <a:pt x="1937" y="5238"/>
                  </a:lnTo>
                  <a:lnTo>
                    <a:pt x="2007" y="5257"/>
                  </a:lnTo>
                  <a:lnTo>
                    <a:pt x="2078" y="5274"/>
                  </a:lnTo>
                  <a:lnTo>
                    <a:pt x="2150" y="5289"/>
                  </a:lnTo>
                  <a:lnTo>
                    <a:pt x="2222" y="5303"/>
                  </a:lnTo>
                  <a:lnTo>
                    <a:pt x="2295" y="5314"/>
                  </a:lnTo>
                  <a:lnTo>
                    <a:pt x="2369" y="5323"/>
                  </a:lnTo>
                  <a:lnTo>
                    <a:pt x="2444" y="5330"/>
                  </a:lnTo>
                  <a:lnTo>
                    <a:pt x="2518" y="5336"/>
                  </a:lnTo>
                  <a:lnTo>
                    <a:pt x="2594" y="5339"/>
                  </a:lnTo>
                  <a:lnTo>
                    <a:pt x="2670" y="5340"/>
                  </a:lnTo>
                  <a:lnTo>
                    <a:pt x="2746" y="5339"/>
                  </a:lnTo>
                  <a:lnTo>
                    <a:pt x="2822" y="5336"/>
                  </a:lnTo>
                  <a:lnTo>
                    <a:pt x="2896" y="5330"/>
                  </a:lnTo>
                  <a:lnTo>
                    <a:pt x="2971" y="5323"/>
                  </a:lnTo>
                  <a:lnTo>
                    <a:pt x="3045" y="5314"/>
                  </a:lnTo>
                  <a:lnTo>
                    <a:pt x="3118" y="5303"/>
                  </a:lnTo>
                  <a:lnTo>
                    <a:pt x="3190" y="5289"/>
                  </a:lnTo>
                  <a:lnTo>
                    <a:pt x="3262" y="5274"/>
                  </a:lnTo>
                  <a:lnTo>
                    <a:pt x="3333" y="5257"/>
                  </a:lnTo>
                  <a:lnTo>
                    <a:pt x="3403" y="5238"/>
                  </a:lnTo>
                  <a:lnTo>
                    <a:pt x="3473" y="5217"/>
                  </a:lnTo>
                  <a:lnTo>
                    <a:pt x="3541" y="5195"/>
                  </a:lnTo>
                  <a:lnTo>
                    <a:pt x="3609" y="5170"/>
                  </a:lnTo>
                  <a:lnTo>
                    <a:pt x="3676" y="5144"/>
                  </a:lnTo>
                  <a:lnTo>
                    <a:pt x="3742" y="5116"/>
                  </a:lnTo>
                  <a:lnTo>
                    <a:pt x="3807" y="5086"/>
                  </a:lnTo>
                  <a:lnTo>
                    <a:pt x="3872" y="5055"/>
                  </a:lnTo>
                  <a:lnTo>
                    <a:pt x="3935" y="5022"/>
                  </a:lnTo>
                  <a:lnTo>
                    <a:pt x="3997" y="4987"/>
                  </a:lnTo>
                  <a:lnTo>
                    <a:pt x="4058" y="4951"/>
                  </a:lnTo>
                  <a:lnTo>
                    <a:pt x="4118" y="4913"/>
                  </a:lnTo>
                  <a:lnTo>
                    <a:pt x="4177" y="4874"/>
                  </a:lnTo>
                  <a:lnTo>
                    <a:pt x="4235" y="4833"/>
                  </a:lnTo>
                  <a:lnTo>
                    <a:pt x="4292" y="4791"/>
                  </a:lnTo>
                  <a:lnTo>
                    <a:pt x="4348" y="4747"/>
                  </a:lnTo>
                  <a:lnTo>
                    <a:pt x="4402" y="4702"/>
                  </a:lnTo>
                  <a:lnTo>
                    <a:pt x="4455" y="4655"/>
                  </a:lnTo>
                  <a:lnTo>
                    <a:pt x="4507" y="4607"/>
                  </a:lnTo>
                  <a:lnTo>
                    <a:pt x="4558" y="4558"/>
                  </a:lnTo>
                  <a:lnTo>
                    <a:pt x="4607" y="4507"/>
                  </a:lnTo>
                  <a:lnTo>
                    <a:pt x="4655" y="4455"/>
                  </a:lnTo>
                  <a:lnTo>
                    <a:pt x="4702" y="4402"/>
                  </a:lnTo>
                  <a:lnTo>
                    <a:pt x="4747" y="4348"/>
                  </a:lnTo>
                  <a:lnTo>
                    <a:pt x="4791" y="4292"/>
                  </a:lnTo>
                  <a:lnTo>
                    <a:pt x="4833" y="4235"/>
                  </a:lnTo>
                  <a:lnTo>
                    <a:pt x="4874" y="4177"/>
                  </a:lnTo>
                  <a:lnTo>
                    <a:pt x="4913" y="4118"/>
                  </a:lnTo>
                  <a:lnTo>
                    <a:pt x="4951" y="4058"/>
                  </a:lnTo>
                  <a:lnTo>
                    <a:pt x="4987" y="3997"/>
                  </a:lnTo>
                  <a:lnTo>
                    <a:pt x="5022" y="3935"/>
                  </a:lnTo>
                  <a:lnTo>
                    <a:pt x="5055" y="3872"/>
                  </a:lnTo>
                  <a:lnTo>
                    <a:pt x="5086" y="3807"/>
                  </a:lnTo>
                  <a:lnTo>
                    <a:pt x="5116" y="3742"/>
                  </a:lnTo>
                  <a:lnTo>
                    <a:pt x="5144" y="3676"/>
                  </a:lnTo>
                  <a:lnTo>
                    <a:pt x="5170" y="3609"/>
                  </a:lnTo>
                  <a:lnTo>
                    <a:pt x="5195" y="3541"/>
                  </a:lnTo>
                  <a:lnTo>
                    <a:pt x="5217" y="3473"/>
                  </a:lnTo>
                  <a:lnTo>
                    <a:pt x="5238" y="3403"/>
                  </a:lnTo>
                  <a:lnTo>
                    <a:pt x="5257" y="3333"/>
                  </a:lnTo>
                  <a:lnTo>
                    <a:pt x="5274" y="3262"/>
                  </a:lnTo>
                  <a:lnTo>
                    <a:pt x="5289" y="3190"/>
                  </a:lnTo>
                  <a:lnTo>
                    <a:pt x="5303" y="3118"/>
                  </a:lnTo>
                  <a:lnTo>
                    <a:pt x="5314" y="3044"/>
                  </a:lnTo>
                  <a:lnTo>
                    <a:pt x="5323" y="2971"/>
                  </a:lnTo>
                  <a:lnTo>
                    <a:pt x="5331" y="2896"/>
                  </a:lnTo>
                  <a:lnTo>
                    <a:pt x="5336" y="2821"/>
                  </a:lnTo>
                  <a:lnTo>
                    <a:pt x="5339" y="2746"/>
                  </a:lnTo>
                  <a:lnTo>
                    <a:pt x="5340" y="2670"/>
                  </a:lnTo>
                  <a:lnTo>
                    <a:pt x="5339" y="2594"/>
                  </a:lnTo>
                  <a:lnTo>
                    <a:pt x="5336" y="2518"/>
                  </a:lnTo>
                  <a:lnTo>
                    <a:pt x="5331" y="2443"/>
                  </a:lnTo>
                  <a:lnTo>
                    <a:pt x="5323" y="2369"/>
                  </a:lnTo>
                  <a:lnTo>
                    <a:pt x="5314" y="2295"/>
                  </a:lnTo>
                  <a:lnTo>
                    <a:pt x="5303" y="2222"/>
                  </a:lnTo>
                  <a:lnTo>
                    <a:pt x="5289" y="2150"/>
                  </a:lnTo>
                  <a:lnTo>
                    <a:pt x="5274" y="2078"/>
                  </a:lnTo>
                  <a:lnTo>
                    <a:pt x="5257" y="2007"/>
                  </a:lnTo>
                  <a:lnTo>
                    <a:pt x="5238" y="1937"/>
                  </a:lnTo>
                  <a:lnTo>
                    <a:pt x="5217" y="1867"/>
                  </a:lnTo>
                  <a:lnTo>
                    <a:pt x="5195" y="1799"/>
                  </a:lnTo>
                  <a:lnTo>
                    <a:pt x="5170" y="1731"/>
                  </a:lnTo>
                  <a:lnTo>
                    <a:pt x="5144" y="1664"/>
                  </a:lnTo>
                  <a:lnTo>
                    <a:pt x="5116" y="1598"/>
                  </a:lnTo>
                  <a:lnTo>
                    <a:pt x="5086" y="1533"/>
                  </a:lnTo>
                  <a:lnTo>
                    <a:pt x="5055" y="1468"/>
                  </a:lnTo>
                  <a:lnTo>
                    <a:pt x="5022" y="1405"/>
                  </a:lnTo>
                  <a:lnTo>
                    <a:pt x="4987" y="1343"/>
                  </a:lnTo>
                  <a:lnTo>
                    <a:pt x="4951" y="1282"/>
                  </a:lnTo>
                  <a:lnTo>
                    <a:pt x="4913" y="1221"/>
                  </a:lnTo>
                  <a:lnTo>
                    <a:pt x="4874" y="1162"/>
                  </a:lnTo>
                  <a:lnTo>
                    <a:pt x="4833" y="1105"/>
                  </a:lnTo>
                  <a:lnTo>
                    <a:pt x="4791" y="1048"/>
                  </a:lnTo>
                  <a:lnTo>
                    <a:pt x="4747" y="992"/>
                  </a:lnTo>
                  <a:lnTo>
                    <a:pt x="4702" y="938"/>
                  </a:lnTo>
                  <a:lnTo>
                    <a:pt x="4655" y="885"/>
                  </a:lnTo>
                  <a:lnTo>
                    <a:pt x="4607" y="833"/>
                  </a:lnTo>
                  <a:lnTo>
                    <a:pt x="4558" y="782"/>
                  </a:lnTo>
                  <a:lnTo>
                    <a:pt x="4507" y="733"/>
                  </a:lnTo>
                  <a:lnTo>
                    <a:pt x="4455" y="685"/>
                  </a:lnTo>
                  <a:lnTo>
                    <a:pt x="4402" y="638"/>
                  </a:lnTo>
                  <a:lnTo>
                    <a:pt x="4348" y="593"/>
                  </a:lnTo>
                  <a:lnTo>
                    <a:pt x="4292" y="549"/>
                  </a:lnTo>
                  <a:lnTo>
                    <a:pt x="4235" y="507"/>
                  </a:lnTo>
                  <a:lnTo>
                    <a:pt x="4177" y="466"/>
                  </a:lnTo>
                  <a:lnTo>
                    <a:pt x="4118" y="427"/>
                  </a:lnTo>
                  <a:lnTo>
                    <a:pt x="4058" y="389"/>
                  </a:lnTo>
                  <a:lnTo>
                    <a:pt x="3997" y="353"/>
                  </a:lnTo>
                  <a:lnTo>
                    <a:pt x="3935" y="318"/>
                  </a:lnTo>
                  <a:lnTo>
                    <a:pt x="3872" y="285"/>
                  </a:lnTo>
                  <a:lnTo>
                    <a:pt x="3807" y="254"/>
                  </a:lnTo>
                  <a:lnTo>
                    <a:pt x="3742" y="224"/>
                  </a:lnTo>
                  <a:lnTo>
                    <a:pt x="3676" y="196"/>
                  </a:lnTo>
                  <a:lnTo>
                    <a:pt x="3609" y="170"/>
                  </a:lnTo>
                  <a:lnTo>
                    <a:pt x="3541" y="145"/>
                  </a:lnTo>
                  <a:lnTo>
                    <a:pt x="3473" y="123"/>
                  </a:lnTo>
                  <a:lnTo>
                    <a:pt x="3403" y="102"/>
                  </a:lnTo>
                  <a:lnTo>
                    <a:pt x="3333" y="83"/>
                  </a:lnTo>
                  <a:lnTo>
                    <a:pt x="3262" y="66"/>
                  </a:lnTo>
                  <a:lnTo>
                    <a:pt x="3190" y="51"/>
                  </a:lnTo>
                  <a:lnTo>
                    <a:pt x="3118" y="37"/>
                  </a:lnTo>
                  <a:lnTo>
                    <a:pt x="3045" y="26"/>
                  </a:lnTo>
                  <a:lnTo>
                    <a:pt x="2971" y="17"/>
                  </a:lnTo>
                  <a:lnTo>
                    <a:pt x="2896" y="9"/>
                  </a:lnTo>
                  <a:lnTo>
                    <a:pt x="2822" y="4"/>
                  </a:lnTo>
                  <a:lnTo>
                    <a:pt x="2746" y="1"/>
                  </a:lnTo>
                  <a:lnTo>
                    <a:pt x="2670" y="0"/>
                  </a:lnTo>
                  <a:close/>
                </a:path>
              </a:pathLst>
            </a:custGeom>
            <a:solidFill>
              <a:srgbClr val="780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pic>
          <p:nvPicPr>
            <p:cNvPr id="11" name="Picture 191">
              <a:extLst>
                <a:ext uri="{FF2B5EF4-FFF2-40B4-BE49-F238E27FC236}">
                  <a16:creationId xmlns:a16="http://schemas.microsoft.com/office/drawing/2014/main" xmlns="" id="{3371E8CA-0A2E-3041-B9DE-6F9B4981E7CC}"/>
                </a:ext>
              </a:extLst>
            </p:cNvPr>
            <p:cNvPicPr>
              <a:picLocks noChangeAspect="1" noEditPoints="1" noChangeArrowheads="1" noChangeShapeType="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14"/>
              <a:ext cx="10640" cy="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Imagen 11">
            <a:extLst>
              <a:ext uri="{FF2B5EF4-FFF2-40B4-BE49-F238E27FC236}">
                <a16:creationId xmlns:a16="http://schemas.microsoft.com/office/drawing/2014/main" xmlns="" id="{9D671167-3EF1-7D44-8CD0-80F6E6ED09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54" t="23021" r="7214"/>
          <a:stretch/>
        </p:blipFill>
        <p:spPr>
          <a:xfrm>
            <a:off x="187570" y="234462"/>
            <a:ext cx="2321169" cy="1332759"/>
          </a:xfrm>
          <a:prstGeom prst="rect">
            <a:avLst/>
          </a:prstGeom>
        </p:spPr>
      </p:pic>
    </p:spTree>
    <p:extLst>
      <p:ext uri="{BB962C8B-B14F-4D97-AF65-F5344CB8AC3E}">
        <p14:creationId xmlns:p14="http://schemas.microsoft.com/office/powerpoint/2010/main" val="3451034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508739" y="1017872"/>
            <a:ext cx="7268656" cy="1077218"/>
          </a:xfrm>
          <a:prstGeom prst="rect">
            <a:avLst/>
          </a:prstGeom>
        </p:spPr>
        <p:txBody>
          <a:bodyPr wrap="none">
            <a:spAutoFit/>
          </a:bodyPr>
          <a:lstStyle/>
          <a:p>
            <a:r>
              <a:rPr lang="es-CO" sz="3200" b="1" i="0" u="none" strike="noStrike" dirty="0">
                <a:solidFill>
                  <a:srgbClr val="37BADD"/>
                </a:solidFill>
                <a:effectLst/>
                <a:latin typeface="Rubik"/>
              </a:rPr>
              <a:t>Línea Transformación Educativa y Cultural</a:t>
            </a:r>
          </a:p>
          <a:p>
            <a:r>
              <a:rPr lang="es-CO" sz="3200" b="1" dirty="0">
                <a:solidFill>
                  <a:srgbClr val="37BADD"/>
                </a:solidFill>
                <a:latin typeface="Rubik"/>
              </a:rPr>
              <a:t>Productos realizados: </a:t>
            </a:r>
            <a:r>
              <a:rPr lang="es-CO" sz="3200" b="1" i="0" u="none" strike="noStrike" dirty="0">
                <a:solidFill>
                  <a:srgbClr val="37BADD"/>
                </a:solidFill>
                <a:effectLst/>
                <a:latin typeface="Rubik"/>
              </a:rPr>
              <a:t> </a:t>
            </a:r>
            <a:endParaRPr lang="es-CO" sz="3200" dirty="0"/>
          </a:p>
        </p:txBody>
      </p:sp>
      <p:sp>
        <p:nvSpPr>
          <p:cNvPr id="4" name="Rectángulo 3"/>
          <p:cNvSpPr/>
          <p:nvPr/>
        </p:nvSpPr>
        <p:spPr>
          <a:xfrm>
            <a:off x="2508739" y="2350631"/>
            <a:ext cx="8215402" cy="4031873"/>
          </a:xfrm>
          <a:prstGeom prst="rect">
            <a:avLst/>
          </a:prstGeom>
        </p:spPr>
        <p:txBody>
          <a:bodyPr wrap="square">
            <a:spAutoFit/>
          </a:bodyPr>
          <a:lstStyle/>
          <a:p>
            <a:r>
              <a:rPr lang="es-CO" sz="3200" dirty="0">
                <a:solidFill>
                  <a:srgbClr val="000000"/>
                </a:solidFill>
                <a:latin typeface="Rubik"/>
              </a:rPr>
              <a:t>Videos: 28</a:t>
            </a:r>
          </a:p>
          <a:p>
            <a:r>
              <a:rPr lang="es-CO" sz="3200" dirty="0">
                <a:solidFill>
                  <a:srgbClr val="000000"/>
                </a:solidFill>
                <a:latin typeface="Rubik"/>
              </a:rPr>
              <a:t>Carretes de fotos: 11</a:t>
            </a:r>
          </a:p>
          <a:p>
            <a:r>
              <a:rPr lang="es-CO" sz="3200" dirty="0">
                <a:solidFill>
                  <a:srgbClr val="000000"/>
                </a:solidFill>
                <a:latin typeface="Rubik"/>
              </a:rPr>
              <a:t>E-Card: 3 </a:t>
            </a:r>
          </a:p>
          <a:p>
            <a:r>
              <a:rPr lang="es-CO" sz="3200" dirty="0">
                <a:solidFill>
                  <a:srgbClr val="000000"/>
                </a:solidFill>
                <a:latin typeface="Rubik"/>
              </a:rPr>
              <a:t>Publicaciones en intranet: 3</a:t>
            </a:r>
          </a:p>
          <a:p>
            <a:r>
              <a:rPr lang="es-CO" sz="3200" dirty="0">
                <a:solidFill>
                  <a:srgbClr val="000000"/>
                </a:solidFill>
                <a:latin typeface="Rubik"/>
              </a:rPr>
              <a:t>Boletines al día: 3</a:t>
            </a:r>
          </a:p>
          <a:p>
            <a:r>
              <a:rPr lang="es-CO" sz="3200" dirty="0">
                <a:solidFill>
                  <a:srgbClr val="000000"/>
                </a:solidFill>
                <a:latin typeface="Rubik"/>
              </a:rPr>
              <a:t>Medios propios: 15</a:t>
            </a:r>
          </a:p>
          <a:p>
            <a:r>
              <a:rPr lang="es-CO" sz="3200" dirty="0">
                <a:solidFill>
                  <a:srgbClr val="000000"/>
                </a:solidFill>
                <a:latin typeface="Rubik"/>
              </a:rPr>
              <a:t>Envío a medios comunitarios de estos productos: 3 veces.</a:t>
            </a:r>
            <a:endParaRPr lang="es-CO" sz="3200" dirty="0"/>
          </a:p>
        </p:txBody>
      </p:sp>
      <p:pic>
        <p:nvPicPr>
          <p:cNvPr id="12" name="Imagen 11">
            <a:extLst>
              <a:ext uri="{FF2B5EF4-FFF2-40B4-BE49-F238E27FC236}">
                <a16:creationId xmlns:a16="http://schemas.microsoft.com/office/drawing/2014/main" xmlns="" id="{9D671167-3EF1-7D44-8CD0-80F6E6ED09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954" t="23021" r="7214"/>
          <a:stretch/>
        </p:blipFill>
        <p:spPr>
          <a:xfrm>
            <a:off x="187570" y="234462"/>
            <a:ext cx="2321169" cy="1332759"/>
          </a:xfrm>
          <a:prstGeom prst="rect">
            <a:avLst/>
          </a:prstGeom>
        </p:spPr>
      </p:pic>
      <p:sp>
        <p:nvSpPr>
          <p:cNvPr id="13" name="AutoShape 225">
            <a:extLst>
              <a:ext uri="{FF2B5EF4-FFF2-40B4-BE49-F238E27FC236}">
                <a16:creationId xmlns:a16="http://schemas.microsoft.com/office/drawing/2014/main" xmlns="" id="{D4AF5D13-1318-4642-8B35-9C3342582C61}"/>
              </a:ext>
            </a:extLst>
          </p:cNvPr>
          <p:cNvSpPr>
            <a:spLocks noChangeAspect="1" noEditPoints="1" noChangeArrowheads="1" noChangeShapeType="1" noTextEdit="1"/>
          </p:cNvSpPr>
          <p:nvPr/>
        </p:nvSpPr>
        <p:spPr bwMode="auto">
          <a:xfrm rot="5400000">
            <a:off x="10446067" y="5112068"/>
            <a:ext cx="1626870" cy="1864995"/>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1208 h 2937"/>
              <a:gd name="T51" fmla="+- 0 19962 19038"/>
              <a:gd name="T52" fmla="*/ T51 w 2562"/>
              <a:gd name="T53" fmla="*/ 2400 h 2937"/>
              <a:gd name="T54" fmla="+- 0 19978 19038"/>
              <a:gd name="T55" fmla="*/ T54 w 2562"/>
              <a:gd name="T56" fmla="*/ 2414 h 2937"/>
              <a:gd name="T57" fmla="+- 0 20026 19038"/>
              <a:gd name="T58" fmla="*/ T57 w 2562"/>
              <a:gd name="T59" fmla="*/ 2448 h 2937"/>
              <a:gd name="T60" fmla="+- 0 20073 19038"/>
              <a:gd name="T61" fmla="*/ T60 w 2562"/>
              <a:gd name="T62" fmla="*/ 2417 h 2937"/>
              <a:gd name="T63" fmla="+- 0 21600 19038"/>
              <a:gd name="T64" fmla="*/ T63 w 2562"/>
              <a:gd name="T65" fmla="*/ 1208 h 2937"/>
              <a:gd name="T66" fmla="+- 0 19491 19038"/>
              <a:gd name="T67" fmla="*/ T66 w 2562"/>
              <a:gd name="T68" fmla="*/ 1889 h 2937"/>
              <a:gd name="T69" fmla="+- 0 21600 19038"/>
              <a:gd name="T70" fmla="*/ T69 w 2562"/>
              <a:gd name="T71" fmla="*/ 460 h 2937"/>
              <a:gd name="T72" fmla="+- 0 21600 19038"/>
              <a:gd name="T73" fmla="*/ T72 w 2562"/>
              <a:gd name="T74" fmla="*/ 0 h 2937"/>
              <a:gd name="T75" fmla="+- 0 19373 19038"/>
              <a:gd name="T76" fmla="*/ T75 w 2562"/>
              <a:gd name="T77" fmla="*/ 1540 h 2937"/>
              <a:gd name="T78" fmla="+- 0 19321 19038"/>
              <a:gd name="T79" fmla="*/ T78 w 2562"/>
              <a:gd name="T80" fmla="*/ 1590 h 2937"/>
              <a:gd name="T81" fmla="+- 0 19350 19038"/>
              <a:gd name="T82" fmla="*/ T81 w 2562"/>
              <a:gd name="T83" fmla="*/ 1658 h 2937"/>
              <a:gd name="T84" fmla="+- 0 19354 19038"/>
              <a:gd name="T85" fmla="*/ T84 w 2562"/>
              <a:gd name="T86" fmla="*/ 1663 h 2937"/>
              <a:gd name="T87" fmla="+- 0 21600 19038"/>
              <a:gd name="T88" fmla="*/ T87 w 2562"/>
              <a:gd name="T89" fmla="*/ 36 h 2937"/>
              <a:gd name="T90" fmla="+- 0 21600 19038"/>
              <a:gd name="T91" fmla="*/ T90 w 2562"/>
              <a:gd name="T92" fmla="*/ 2479 h 2937"/>
              <a:gd name="T93" fmla="+- 0 21005 19038"/>
              <a:gd name="T94" fmla="*/ T93 w 2562"/>
              <a:gd name="T95" fmla="*/ 2919 h 2937"/>
              <a:gd name="T96" fmla="+- 0 21033 19038"/>
              <a:gd name="T97" fmla="*/ T96 w 2562"/>
              <a:gd name="T98" fmla="*/ 2925 h 2937"/>
              <a:gd name="T99" fmla="+- 0 21073 19038"/>
              <a:gd name="T100" fmla="*/ T99 w 2562"/>
              <a:gd name="T101" fmla="*/ 2937 h 2937"/>
              <a:gd name="T102" fmla="+- 0 21117 19038"/>
              <a:gd name="T103" fmla="*/ T102 w 2562"/>
              <a:gd name="T104" fmla="*/ 2928 h 2937"/>
              <a:gd name="T105" fmla="+- 0 21600 19038"/>
              <a:gd name="T106" fmla="*/ T105 w 2562"/>
              <a:gd name="T107" fmla="*/ 2580 h 2937"/>
              <a:gd name="T108" fmla="+- 0 21600 19038"/>
              <a:gd name="T109" fmla="*/ T108 w 2562"/>
              <a:gd name="T110" fmla="*/ 2050 h 2937"/>
              <a:gd name="T111" fmla="+- 0 20598 19038"/>
              <a:gd name="T112" fmla="*/ T111 w 2562"/>
              <a:gd name="T113" fmla="*/ 2787 h 2937"/>
              <a:gd name="T114" fmla="+- 0 20621 19038"/>
              <a:gd name="T115" fmla="*/ T114 w 2562"/>
              <a:gd name="T116" fmla="*/ 2796 h 2937"/>
              <a:gd name="T117" fmla="+- 0 20657 19038"/>
              <a:gd name="T118" fmla="*/ T117 w 2562"/>
              <a:gd name="T119" fmla="*/ 2812 h 2937"/>
              <a:gd name="T120" fmla="+- 0 20703 19038"/>
              <a:gd name="T121" fmla="*/ T120 w 2562"/>
              <a:gd name="T122" fmla="*/ 2805 h 2937"/>
              <a:gd name="T123" fmla="+- 0 21600 19038"/>
              <a:gd name="T124" fmla="*/ T123 w 2562"/>
              <a:gd name="T125" fmla="*/ 2158 h 2937"/>
              <a:gd name="T126" fmla="+- 0 21600 19038"/>
              <a:gd name="T127" fmla="*/ T126 w 2562"/>
              <a:gd name="T128" fmla="*/ 1630 h 2937"/>
              <a:gd name="T129" fmla="+- 0 20257 19038"/>
              <a:gd name="T130" fmla="*/ T129 w 2562"/>
              <a:gd name="T131" fmla="*/ 2612 h 2937"/>
              <a:gd name="T132" fmla="+- 0 20280 19038"/>
              <a:gd name="T133" fmla="*/ T132 w 2562"/>
              <a:gd name="T134" fmla="*/ 2627 h 2937"/>
              <a:gd name="T135" fmla="+- 0 20327 19038"/>
              <a:gd name="T136" fmla="*/ T135 w 2562"/>
              <a:gd name="T137" fmla="*/ 2645 h 2937"/>
              <a:gd name="T138" fmla="+- 0 20375 19038"/>
              <a:gd name="T139" fmla="*/ T138 w 2562"/>
              <a:gd name="T140" fmla="*/ 2623 h 2937"/>
              <a:gd name="T141" fmla="+- 0 21600 19038"/>
              <a:gd name="T142" fmla="*/ T141 w 2562"/>
              <a:gd name="T143" fmla="*/ 1630 h 2937"/>
              <a:gd name="T144" fmla="+- 0 19704 19038"/>
              <a:gd name="T145" fmla="*/ T144 w 2562"/>
              <a:gd name="T146" fmla="*/ 2155 h 2937"/>
              <a:gd name="T147" fmla="+- 0 21600 19038"/>
              <a:gd name="T148" fmla="*/ T147 w 2562"/>
              <a:gd name="T149" fmla="*/ 880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6"/>
                </a:lnTo>
                <a:lnTo>
                  <a:pt x="2562" y="1630"/>
                </a:lnTo>
                <a:moveTo>
                  <a:pt x="2562" y="784"/>
                </a:moveTo>
                <a:lnTo>
                  <a:pt x="666" y="2155"/>
                </a:lnTo>
                <a:lnTo>
                  <a:pt x="721" y="2212"/>
                </a:lnTo>
                <a:lnTo>
                  <a:pt x="2562" y="880"/>
                </a:lnTo>
                <a:lnTo>
                  <a:pt x="2562" y="78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spTree>
    <p:extLst>
      <p:ext uri="{BB962C8B-B14F-4D97-AF65-F5344CB8AC3E}">
        <p14:creationId xmlns:p14="http://schemas.microsoft.com/office/powerpoint/2010/main" val="3740416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27645" y="361065"/>
            <a:ext cx="7713849" cy="1569660"/>
          </a:xfrm>
          <a:prstGeom prst="rect">
            <a:avLst/>
          </a:prstGeom>
        </p:spPr>
        <p:txBody>
          <a:bodyPr wrap="square">
            <a:spAutoFit/>
          </a:bodyPr>
          <a:lstStyle/>
          <a:p>
            <a:r>
              <a:rPr lang="es-CO" sz="3200" b="1" i="0" u="none" strike="noStrike" dirty="0">
                <a:solidFill>
                  <a:srgbClr val="37BADD"/>
                </a:solidFill>
                <a:effectLst/>
                <a:latin typeface="Rubik"/>
              </a:rPr>
              <a:t>Línea Transformación Educativa y </a:t>
            </a:r>
            <a:r>
              <a:rPr lang="es-CO" sz="3200" b="1" i="0" u="none" strike="noStrike" dirty="0" smtClean="0">
                <a:solidFill>
                  <a:srgbClr val="37BADD"/>
                </a:solidFill>
                <a:effectLst/>
                <a:latin typeface="Rubik"/>
              </a:rPr>
              <a:t>Cultural. </a:t>
            </a:r>
          </a:p>
          <a:p>
            <a:r>
              <a:rPr lang="es-CO" sz="3200" b="1" dirty="0" smtClean="0">
                <a:solidFill>
                  <a:srgbClr val="37BADD"/>
                </a:solidFill>
                <a:latin typeface="Rubik"/>
              </a:rPr>
              <a:t>Digital </a:t>
            </a:r>
            <a:r>
              <a:rPr lang="es-CO" sz="3200" b="1" dirty="0">
                <a:solidFill>
                  <a:srgbClr val="37BADD"/>
                </a:solidFill>
                <a:latin typeface="Rubik"/>
              </a:rPr>
              <a:t>(Instagram) </a:t>
            </a:r>
            <a:r>
              <a:rPr lang="es-CO" sz="3200" b="1" i="0" u="none" strike="noStrike" dirty="0">
                <a:solidFill>
                  <a:srgbClr val="37BADD"/>
                </a:solidFill>
                <a:effectLst/>
                <a:latin typeface="Rubik"/>
              </a:rPr>
              <a:t> </a:t>
            </a:r>
            <a:endParaRPr lang="es-CO" sz="3200" dirty="0"/>
          </a:p>
        </p:txBody>
      </p:sp>
      <p:sp>
        <p:nvSpPr>
          <p:cNvPr id="2" name="Rectangle 1"/>
          <p:cNvSpPr>
            <a:spLocks noChangeArrowheads="1"/>
          </p:cNvSpPr>
          <p:nvPr/>
        </p:nvSpPr>
        <p:spPr bwMode="auto">
          <a:xfrm>
            <a:off x="2681017" y="1968992"/>
            <a:ext cx="8971722" cy="42473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https://www.instagram.com/p/CE2iFS7nZUQ/?igshid=17y9avx12kt6a</a:t>
            </a:r>
            <a:r>
              <a:rPr kumimoji="0" lang="es-CO" altLang="es-CO" sz="1800" b="0" i="0" u="none" strike="noStrike" cap="none" normalizeH="0" baseline="0" dirty="0">
                <a:ln>
                  <a:noFill/>
                </a:ln>
                <a:solidFill>
                  <a:schemeClr val="tx1"/>
                </a:solidFill>
                <a:effectLst/>
              </a:rPr>
              <a:t/>
            </a:r>
            <a:br>
              <a:rPr kumimoji="0" lang="es-CO" altLang="es-CO" sz="1800" b="0" i="0" u="none" strike="noStrike" cap="none" normalizeH="0" baseline="0" dirty="0">
                <a:ln>
                  <a:noFill/>
                </a:ln>
                <a:solidFill>
                  <a:schemeClr val="tx1"/>
                </a:solidFill>
                <a:effectLst/>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https://www.instagram.com/p/CE2oMeVgUzX/?igshid=no88nfiq4dea</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https://www.instagram.com/tv/CE5JUV-n6R1/?igshid=13d78en9vedhx</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https://www.instagram.com/p/CE7lcDJgCZ5/?igshid=15d9e9umgu834</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6"/>
              </a:rPr>
              <a:t>https://www.instagram.com/p/CE9WFk1nJ72/?igshid=1r6yiqls0kn76</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7"/>
              </a:rPr>
              <a:t>https://www.instagram.com/p/CE99g9qnO9M/?igshid=10bzwk5vumtth</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8"/>
              </a:rPr>
              <a:t>https://www.instagram.com/tv/CFAp3nKHLXt/?igshid=4ssymtczoal</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9"/>
              </a:rPr>
              <a:t>https://www.instagram.com/tv/CFFEZ8InVU5/?igshid=1rqnu4reiq34z</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pic>
        <p:nvPicPr>
          <p:cNvPr id="5" name="Imagen 4">
            <a:extLst>
              <a:ext uri="{FF2B5EF4-FFF2-40B4-BE49-F238E27FC236}">
                <a16:creationId xmlns:a16="http://schemas.microsoft.com/office/drawing/2014/main" xmlns="" id="{60FE509B-187D-3046-972C-80954C4144F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954" t="23021" r="7214"/>
          <a:stretch/>
        </p:blipFill>
        <p:spPr>
          <a:xfrm>
            <a:off x="187570" y="234462"/>
            <a:ext cx="2321169" cy="1332759"/>
          </a:xfrm>
          <a:prstGeom prst="rect">
            <a:avLst/>
          </a:prstGeom>
        </p:spPr>
      </p:pic>
      <p:sp>
        <p:nvSpPr>
          <p:cNvPr id="7" name="AutoShape 225">
            <a:extLst>
              <a:ext uri="{FF2B5EF4-FFF2-40B4-BE49-F238E27FC236}">
                <a16:creationId xmlns:a16="http://schemas.microsoft.com/office/drawing/2014/main" xmlns="" id="{58683BBB-B9CD-7A4C-9443-12E5DF7A12C5}"/>
              </a:ext>
            </a:extLst>
          </p:cNvPr>
          <p:cNvSpPr>
            <a:spLocks noChangeAspect="1" noEditPoints="1" noChangeArrowheads="1" noChangeShapeType="1" noTextEdit="1"/>
          </p:cNvSpPr>
          <p:nvPr/>
        </p:nvSpPr>
        <p:spPr bwMode="auto">
          <a:xfrm rot="5400000">
            <a:off x="10446067" y="5112068"/>
            <a:ext cx="1626870" cy="1864995"/>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1208 h 2937"/>
              <a:gd name="T51" fmla="+- 0 19962 19038"/>
              <a:gd name="T52" fmla="*/ T51 w 2562"/>
              <a:gd name="T53" fmla="*/ 2400 h 2937"/>
              <a:gd name="T54" fmla="+- 0 19978 19038"/>
              <a:gd name="T55" fmla="*/ T54 w 2562"/>
              <a:gd name="T56" fmla="*/ 2414 h 2937"/>
              <a:gd name="T57" fmla="+- 0 20026 19038"/>
              <a:gd name="T58" fmla="*/ T57 w 2562"/>
              <a:gd name="T59" fmla="*/ 2448 h 2937"/>
              <a:gd name="T60" fmla="+- 0 20073 19038"/>
              <a:gd name="T61" fmla="*/ T60 w 2562"/>
              <a:gd name="T62" fmla="*/ 2417 h 2937"/>
              <a:gd name="T63" fmla="+- 0 21600 19038"/>
              <a:gd name="T64" fmla="*/ T63 w 2562"/>
              <a:gd name="T65" fmla="*/ 1208 h 2937"/>
              <a:gd name="T66" fmla="+- 0 19491 19038"/>
              <a:gd name="T67" fmla="*/ T66 w 2562"/>
              <a:gd name="T68" fmla="*/ 1889 h 2937"/>
              <a:gd name="T69" fmla="+- 0 21600 19038"/>
              <a:gd name="T70" fmla="*/ T69 w 2562"/>
              <a:gd name="T71" fmla="*/ 460 h 2937"/>
              <a:gd name="T72" fmla="+- 0 21600 19038"/>
              <a:gd name="T73" fmla="*/ T72 w 2562"/>
              <a:gd name="T74" fmla="*/ 0 h 2937"/>
              <a:gd name="T75" fmla="+- 0 19373 19038"/>
              <a:gd name="T76" fmla="*/ T75 w 2562"/>
              <a:gd name="T77" fmla="*/ 1540 h 2937"/>
              <a:gd name="T78" fmla="+- 0 19321 19038"/>
              <a:gd name="T79" fmla="*/ T78 w 2562"/>
              <a:gd name="T80" fmla="*/ 1590 h 2937"/>
              <a:gd name="T81" fmla="+- 0 19350 19038"/>
              <a:gd name="T82" fmla="*/ T81 w 2562"/>
              <a:gd name="T83" fmla="*/ 1658 h 2937"/>
              <a:gd name="T84" fmla="+- 0 19354 19038"/>
              <a:gd name="T85" fmla="*/ T84 w 2562"/>
              <a:gd name="T86" fmla="*/ 1663 h 2937"/>
              <a:gd name="T87" fmla="+- 0 21600 19038"/>
              <a:gd name="T88" fmla="*/ T87 w 2562"/>
              <a:gd name="T89" fmla="*/ 36 h 2937"/>
              <a:gd name="T90" fmla="+- 0 21600 19038"/>
              <a:gd name="T91" fmla="*/ T90 w 2562"/>
              <a:gd name="T92" fmla="*/ 2479 h 2937"/>
              <a:gd name="T93" fmla="+- 0 21005 19038"/>
              <a:gd name="T94" fmla="*/ T93 w 2562"/>
              <a:gd name="T95" fmla="*/ 2919 h 2937"/>
              <a:gd name="T96" fmla="+- 0 21033 19038"/>
              <a:gd name="T97" fmla="*/ T96 w 2562"/>
              <a:gd name="T98" fmla="*/ 2925 h 2937"/>
              <a:gd name="T99" fmla="+- 0 21073 19038"/>
              <a:gd name="T100" fmla="*/ T99 w 2562"/>
              <a:gd name="T101" fmla="*/ 2937 h 2937"/>
              <a:gd name="T102" fmla="+- 0 21117 19038"/>
              <a:gd name="T103" fmla="*/ T102 w 2562"/>
              <a:gd name="T104" fmla="*/ 2928 h 2937"/>
              <a:gd name="T105" fmla="+- 0 21600 19038"/>
              <a:gd name="T106" fmla="*/ T105 w 2562"/>
              <a:gd name="T107" fmla="*/ 2580 h 2937"/>
              <a:gd name="T108" fmla="+- 0 21600 19038"/>
              <a:gd name="T109" fmla="*/ T108 w 2562"/>
              <a:gd name="T110" fmla="*/ 2050 h 2937"/>
              <a:gd name="T111" fmla="+- 0 20598 19038"/>
              <a:gd name="T112" fmla="*/ T111 w 2562"/>
              <a:gd name="T113" fmla="*/ 2787 h 2937"/>
              <a:gd name="T114" fmla="+- 0 20621 19038"/>
              <a:gd name="T115" fmla="*/ T114 w 2562"/>
              <a:gd name="T116" fmla="*/ 2796 h 2937"/>
              <a:gd name="T117" fmla="+- 0 20657 19038"/>
              <a:gd name="T118" fmla="*/ T117 w 2562"/>
              <a:gd name="T119" fmla="*/ 2812 h 2937"/>
              <a:gd name="T120" fmla="+- 0 20703 19038"/>
              <a:gd name="T121" fmla="*/ T120 w 2562"/>
              <a:gd name="T122" fmla="*/ 2805 h 2937"/>
              <a:gd name="T123" fmla="+- 0 21600 19038"/>
              <a:gd name="T124" fmla="*/ T123 w 2562"/>
              <a:gd name="T125" fmla="*/ 2158 h 2937"/>
              <a:gd name="T126" fmla="+- 0 21600 19038"/>
              <a:gd name="T127" fmla="*/ T126 w 2562"/>
              <a:gd name="T128" fmla="*/ 1630 h 2937"/>
              <a:gd name="T129" fmla="+- 0 20257 19038"/>
              <a:gd name="T130" fmla="*/ T129 w 2562"/>
              <a:gd name="T131" fmla="*/ 2612 h 2937"/>
              <a:gd name="T132" fmla="+- 0 20280 19038"/>
              <a:gd name="T133" fmla="*/ T132 w 2562"/>
              <a:gd name="T134" fmla="*/ 2627 h 2937"/>
              <a:gd name="T135" fmla="+- 0 20327 19038"/>
              <a:gd name="T136" fmla="*/ T135 w 2562"/>
              <a:gd name="T137" fmla="*/ 2645 h 2937"/>
              <a:gd name="T138" fmla="+- 0 20375 19038"/>
              <a:gd name="T139" fmla="*/ T138 w 2562"/>
              <a:gd name="T140" fmla="*/ 2623 h 2937"/>
              <a:gd name="T141" fmla="+- 0 21600 19038"/>
              <a:gd name="T142" fmla="*/ T141 w 2562"/>
              <a:gd name="T143" fmla="*/ 1630 h 2937"/>
              <a:gd name="T144" fmla="+- 0 19704 19038"/>
              <a:gd name="T145" fmla="*/ T144 w 2562"/>
              <a:gd name="T146" fmla="*/ 2155 h 2937"/>
              <a:gd name="T147" fmla="+- 0 21600 19038"/>
              <a:gd name="T148" fmla="*/ T147 w 2562"/>
              <a:gd name="T149" fmla="*/ 880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6"/>
                </a:lnTo>
                <a:lnTo>
                  <a:pt x="2562" y="1630"/>
                </a:lnTo>
                <a:moveTo>
                  <a:pt x="2562" y="784"/>
                </a:moveTo>
                <a:lnTo>
                  <a:pt x="666" y="2155"/>
                </a:lnTo>
                <a:lnTo>
                  <a:pt x="721" y="2212"/>
                </a:lnTo>
                <a:lnTo>
                  <a:pt x="2562" y="880"/>
                </a:lnTo>
                <a:lnTo>
                  <a:pt x="2562" y="78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spTree>
    <p:extLst>
      <p:ext uri="{BB962C8B-B14F-4D97-AF65-F5344CB8AC3E}">
        <p14:creationId xmlns:p14="http://schemas.microsoft.com/office/powerpoint/2010/main" val="194333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35250" y="362232"/>
            <a:ext cx="7291754" cy="1077218"/>
          </a:xfrm>
          <a:prstGeom prst="rect">
            <a:avLst/>
          </a:prstGeom>
        </p:spPr>
        <p:txBody>
          <a:bodyPr wrap="square">
            <a:spAutoFit/>
          </a:bodyPr>
          <a:lstStyle/>
          <a:p>
            <a:r>
              <a:rPr lang="es-CO" sz="3200" b="1" i="0" u="none" strike="noStrike" dirty="0">
                <a:solidFill>
                  <a:srgbClr val="37BADD"/>
                </a:solidFill>
                <a:effectLst/>
                <a:latin typeface="Rubik"/>
              </a:rPr>
              <a:t>Línea Transformación Educativa y Cultural</a:t>
            </a:r>
          </a:p>
          <a:p>
            <a:r>
              <a:rPr lang="es-CO" sz="3200" b="1" dirty="0">
                <a:solidFill>
                  <a:srgbClr val="37BADD"/>
                </a:solidFill>
                <a:latin typeface="Rubik"/>
              </a:rPr>
              <a:t>Digital (Instagram) </a:t>
            </a:r>
            <a:r>
              <a:rPr lang="es-CO" sz="3200" b="1" i="0" u="none" strike="noStrike" dirty="0">
                <a:solidFill>
                  <a:srgbClr val="37BADD"/>
                </a:solidFill>
                <a:effectLst/>
                <a:latin typeface="Rubik"/>
              </a:rPr>
              <a:t> </a:t>
            </a:r>
            <a:endParaRPr lang="es-CO" sz="3200" dirty="0"/>
          </a:p>
        </p:txBody>
      </p:sp>
      <p:sp>
        <p:nvSpPr>
          <p:cNvPr id="4" name="Rectangle 1"/>
          <p:cNvSpPr>
            <a:spLocks noChangeArrowheads="1"/>
          </p:cNvSpPr>
          <p:nvPr/>
        </p:nvSpPr>
        <p:spPr bwMode="auto">
          <a:xfrm>
            <a:off x="2927674" y="1964200"/>
            <a:ext cx="7799414" cy="42473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https://www.instagram.com/p/CFIaTqrAIXc/?igshid=1tiemcvsisnop</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https://www.instagram.com/tv/CFI5Vh-nrv8/?igshid=1ijlrz7npgdps</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https://www.instagram.com/p/CFKxlipAaYw/?igshid=vczbzh9mcpao</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https://www.instagram.com/p/CFLkflmnyEp/?igshid=iqo8urzkhszr</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6"/>
              </a:rPr>
              <a:t>https://www.instagram.com/p/CFM7FgDHnQS/?igshid=1nwwkf1054ixv</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7"/>
              </a:rPr>
              <a:t>https://www.instagram.com/tv/CFNiefZHVry/?igshid=16327yiclv27s</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7"/>
              </a:rPr>
              <a:t>https://www.instagram.com/tv/CFNiefZHVry/?igshid=16327yiclv27s</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8"/>
              </a:rPr>
              <a:t>https://www.instagram.com/p/CFQfFGEge_x/?igshid=2ouhktclga5b</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pic>
        <p:nvPicPr>
          <p:cNvPr id="6" name="Imagen 5">
            <a:extLst>
              <a:ext uri="{FF2B5EF4-FFF2-40B4-BE49-F238E27FC236}">
                <a16:creationId xmlns:a16="http://schemas.microsoft.com/office/drawing/2014/main" xmlns="" id="{358A378B-1CA3-5D46-AE01-293776E3B83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9954" t="23021" r="7214"/>
          <a:stretch/>
        </p:blipFill>
        <p:spPr>
          <a:xfrm>
            <a:off x="187570" y="234462"/>
            <a:ext cx="2321169" cy="1332759"/>
          </a:xfrm>
          <a:prstGeom prst="rect">
            <a:avLst/>
          </a:prstGeom>
        </p:spPr>
      </p:pic>
      <p:sp>
        <p:nvSpPr>
          <p:cNvPr id="7" name="AutoShape 225">
            <a:extLst>
              <a:ext uri="{FF2B5EF4-FFF2-40B4-BE49-F238E27FC236}">
                <a16:creationId xmlns:a16="http://schemas.microsoft.com/office/drawing/2014/main" xmlns="" id="{F2A6CA8A-31DE-F54B-B50B-DF80E116538E}"/>
              </a:ext>
            </a:extLst>
          </p:cNvPr>
          <p:cNvSpPr>
            <a:spLocks noChangeAspect="1" noEditPoints="1" noChangeArrowheads="1" noChangeShapeType="1" noTextEdit="1"/>
          </p:cNvSpPr>
          <p:nvPr/>
        </p:nvSpPr>
        <p:spPr bwMode="auto">
          <a:xfrm rot="5400000">
            <a:off x="10446067" y="5112068"/>
            <a:ext cx="1626870" cy="1864995"/>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1208 h 2937"/>
              <a:gd name="T51" fmla="+- 0 19962 19038"/>
              <a:gd name="T52" fmla="*/ T51 w 2562"/>
              <a:gd name="T53" fmla="*/ 2400 h 2937"/>
              <a:gd name="T54" fmla="+- 0 19978 19038"/>
              <a:gd name="T55" fmla="*/ T54 w 2562"/>
              <a:gd name="T56" fmla="*/ 2414 h 2937"/>
              <a:gd name="T57" fmla="+- 0 20026 19038"/>
              <a:gd name="T58" fmla="*/ T57 w 2562"/>
              <a:gd name="T59" fmla="*/ 2448 h 2937"/>
              <a:gd name="T60" fmla="+- 0 20073 19038"/>
              <a:gd name="T61" fmla="*/ T60 w 2562"/>
              <a:gd name="T62" fmla="*/ 2417 h 2937"/>
              <a:gd name="T63" fmla="+- 0 21600 19038"/>
              <a:gd name="T64" fmla="*/ T63 w 2562"/>
              <a:gd name="T65" fmla="*/ 1208 h 2937"/>
              <a:gd name="T66" fmla="+- 0 19491 19038"/>
              <a:gd name="T67" fmla="*/ T66 w 2562"/>
              <a:gd name="T68" fmla="*/ 1889 h 2937"/>
              <a:gd name="T69" fmla="+- 0 21600 19038"/>
              <a:gd name="T70" fmla="*/ T69 w 2562"/>
              <a:gd name="T71" fmla="*/ 460 h 2937"/>
              <a:gd name="T72" fmla="+- 0 21600 19038"/>
              <a:gd name="T73" fmla="*/ T72 w 2562"/>
              <a:gd name="T74" fmla="*/ 0 h 2937"/>
              <a:gd name="T75" fmla="+- 0 19373 19038"/>
              <a:gd name="T76" fmla="*/ T75 w 2562"/>
              <a:gd name="T77" fmla="*/ 1540 h 2937"/>
              <a:gd name="T78" fmla="+- 0 19321 19038"/>
              <a:gd name="T79" fmla="*/ T78 w 2562"/>
              <a:gd name="T80" fmla="*/ 1590 h 2937"/>
              <a:gd name="T81" fmla="+- 0 19350 19038"/>
              <a:gd name="T82" fmla="*/ T81 w 2562"/>
              <a:gd name="T83" fmla="*/ 1658 h 2937"/>
              <a:gd name="T84" fmla="+- 0 19354 19038"/>
              <a:gd name="T85" fmla="*/ T84 w 2562"/>
              <a:gd name="T86" fmla="*/ 1663 h 2937"/>
              <a:gd name="T87" fmla="+- 0 21600 19038"/>
              <a:gd name="T88" fmla="*/ T87 w 2562"/>
              <a:gd name="T89" fmla="*/ 36 h 2937"/>
              <a:gd name="T90" fmla="+- 0 21600 19038"/>
              <a:gd name="T91" fmla="*/ T90 w 2562"/>
              <a:gd name="T92" fmla="*/ 2479 h 2937"/>
              <a:gd name="T93" fmla="+- 0 21005 19038"/>
              <a:gd name="T94" fmla="*/ T93 w 2562"/>
              <a:gd name="T95" fmla="*/ 2919 h 2937"/>
              <a:gd name="T96" fmla="+- 0 21033 19038"/>
              <a:gd name="T97" fmla="*/ T96 w 2562"/>
              <a:gd name="T98" fmla="*/ 2925 h 2937"/>
              <a:gd name="T99" fmla="+- 0 21073 19038"/>
              <a:gd name="T100" fmla="*/ T99 w 2562"/>
              <a:gd name="T101" fmla="*/ 2937 h 2937"/>
              <a:gd name="T102" fmla="+- 0 21117 19038"/>
              <a:gd name="T103" fmla="*/ T102 w 2562"/>
              <a:gd name="T104" fmla="*/ 2928 h 2937"/>
              <a:gd name="T105" fmla="+- 0 21600 19038"/>
              <a:gd name="T106" fmla="*/ T105 w 2562"/>
              <a:gd name="T107" fmla="*/ 2580 h 2937"/>
              <a:gd name="T108" fmla="+- 0 21600 19038"/>
              <a:gd name="T109" fmla="*/ T108 w 2562"/>
              <a:gd name="T110" fmla="*/ 2050 h 2937"/>
              <a:gd name="T111" fmla="+- 0 20598 19038"/>
              <a:gd name="T112" fmla="*/ T111 w 2562"/>
              <a:gd name="T113" fmla="*/ 2787 h 2937"/>
              <a:gd name="T114" fmla="+- 0 20621 19038"/>
              <a:gd name="T115" fmla="*/ T114 w 2562"/>
              <a:gd name="T116" fmla="*/ 2796 h 2937"/>
              <a:gd name="T117" fmla="+- 0 20657 19038"/>
              <a:gd name="T118" fmla="*/ T117 w 2562"/>
              <a:gd name="T119" fmla="*/ 2812 h 2937"/>
              <a:gd name="T120" fmla="+- 0 20703 19038"/>
              <a:gd name="T121" fmla="*/ T120 w 2562"/>
              <a:gd name="T122" fmla="*/ 2805 h 2937"/>
              <a:gd name="T123" fmla="+- 0 21600 19038"/>
              <a:gd name="T124" fmla="*/ T123 w 2562"/>
              <a:gd name="T125" fmla="*/ 2158 h 2937"/>
              <a:gd name="T126" fmla="+- 0 21600 19038"/>
              <a:gd name="T127" fmla="*/ T126 w 2562"/>
              <a:gd name="T128" fmla="*/ 1630 h 2937"/>
              <a:gd name="T129" fmla="+- 0 20257 19038"/>
              <a:gd name="T130" fmla="*/ T129 w 2562"/>
              <a:gd name="T131" fmla="*/ 2612 h 2937"/>
              <a:gd name="T132" fmla="+- 0 20280 19038"/>
              <a:gd name="T133" fmla="*/ T132 w 2562"/>
              <a:gd name="T134" fmla="*/ 2627 h 2937"/>
              <a:gd name="T135" fmla="+- 0 20327 19038"/>
              <a:gd name="T136" fmla="*/ T135 w 2562"/>
              <a:gd name="T137" fmla="*/ 2645 h 2937"/>
              <a:gd name="T138" fmla="+- 0 20375 19038"/>
              <a:gd name="T139" fmla="*/ T138 w 2562"/>
              <a:gd name="T140" fmla="*/ 2623 h 2937"/>
              <a:gd name="T141" fmla="+- 0 21600 19038"/>
              <a:gd name="T142" fmla="*/ T141 w 2562"/>
              <a:gd name="T143" fmla="*/ 1630 h 2937"/>
              <a:gd name="T144" fmla="+- 0 19704 19038"/>
              <a:gd name="T145" fmla="*/ T144 w 2562"/>
              <a:gd name="T146" fmla="*/ 2155 h 2937"/>
              <a:gd name="T147" fmla="+- 0 21600 19038"/>
              <a:gd name="T148" fmla="*/ T147 w 2562"/>
              <a:gd name="T149" fmla="*/ 880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6"/>
                </a:lnTo>
                <a:lnTo>
                  <a:pt x="2562" y="1630"/>
                </a:lnTo>
                <a:moveTo>
                  <a:pt x="2562" y="784"/>
                </a:moveTo>
                <a:lnTo>
                  <a:pt x="666" y="2155"/>
                </a:lnTo>
                <a:lnTo>
                  <a:pt x="721" y="2212"/>
                </a:lnTo>
                <a:lnTo>
                  <a:pt x="2562" y="880"/>
                </a:lnTo>
                <a:lnTo>
                  <a:pt x="2562" y="78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spTree>
    <p:extLst>
      <p:ext uri="{BB962C8B-B14F-4D97-AF65-F5344CB8AC3E}">
        <p14:creationId xmlns:p14="http://schemas.microsoft.com/office/powerpoint/2010/main" val="2252470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78528" y="362232"/>
            <a:ext cx="7581497" cy="1077218"/>
          </a:xfrm>
          <a:prstGeom prst="rect">
            <a:avLst/>
          </a:prstGeom>
        </p:spPr>
        <p:txBody>
          <a:bodyPr wrap="square">
            <a:spAutoFit/>
          </a:bodyPr>
          <a:lstStyle/>
          <a:p>
            <a:r>
              <a:rPr lang="es-CO" sz="3200" b="1" i="0" u="none" strike="noStrike" dirty="0">
                <a:solidFill>
                  <a:srgbClr val="37BADD"/>
                </a:solidFill>
                <a:effectLst/>
                <a:latin typeface="Rubik"/>
              </a:rPr>
              <a:t>Línea Transformación Educativa y Cultural</a:t>
            </a:r>
          </a:p>
          <a:p>
            <a:r>
              <a:rPr lang="es-CO" sz="3200" b="1" dirty="0">
                <a:solidFill>
                  <a:srgbClr val="37BADD"/>
                </a:solidFill>
                <a:latin typeface="Rubik"/>
              </a:rPr>
              <a:t>Digital (Instagram) </a:t>
            </a:r>
            <a:r>
              <a:rPr lang="es-CO" sz="3200" b="1" i="0" u="none" strike="noStrike" dirty="0">
                <a:solidFill>
                  <a:srgbClr val="37BADD"/>
                </a:solidFill>
                <a:effectLst/>
                <a:latin typeface="Rubik"/>
              </a:rPr>
              <a:t> </a:t>
            </a:r>
            <a:endParaRPr lang="es-CO" sz="3200" dirty="0"/>
          </a:p>
        </p:txBody>
      </p:sp>
      <p:sp>
        <p:nvSpPr>
          <p:cNvPr id="2" name="Rectangle 1"/>
          <p:cNvSpPr>
            <a:spLocks noChangeArrowheads="1"/>
          </p:cNvSpPr>
          <p:nvPr/>
        </p:nvSpPr>
        <p:spPr bwMode="auto">
          <a:xfrm>
            <a:off x="2872569" y="1895992"/>
            <a:ext cx="8005453" cy="42473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https://www.instagram.com/tv/CFS9BSZgDYK/?igshid=nputhdfa94qt</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https://www.instagram.com/p/CFTEbtGAXPK/?igshid=197yqe5nm783n</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https://www.instagram.com/tv/CFU2l3cHOHo/?igshid=1nnnns4flfrpo</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https://www.instagram.com/tv/CFU-ORlnN4a/?igshid=1gqh3lwtwsbqw</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6"/>
              </a:rPr>
              <a:t>https://www.instagram.com/tv/CFXfmcxHTtV/?igshid=13kogni73d5wg</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7"/>
              </a:rPr>
              <a:t>https://www.instagram.com/tv/CFZkTowgekH/?igshid=2z2t7n8jwix5</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8"/>
              </a:rPr>
              <a:t>https://www.instagram.com/tv/CFaPdszgAvp/?igshid=iu6fvoe5m8lg</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9"/>
              </a:rPr>
              <a:t>https://www.instagram.com/p/CFat9tBAHJP/?igshid=1livhaoxgjvkb</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
        <p:nvSpPr>
          <p:cNvPr id="5" name="AutoShape 225">
            <a:extLst>
              <a:ext uri="{FF2B5EF4-FFF2-40B4-BE49-F238E27FC236}">
                <a16:creationId xmlns:a16="http://schemas.microsoft.com/office/drawing/2014/main" xmlns="" id="{ACD58121-52FD-CE43-9D39-53700FD9770F}"/>
              </a:ext>
            </a:extLst>
          </p:cNvPr>
          <p:cNvSpPr>
            <a:spLocks noChangeAspect="1" noEditPoints="1" noChangeArrowheads="1" noChangeShapeType="1" noTextEdit="1"/>
          </p:cNvSpPr>
          <p:nvPr/>
        </p:nvSpPr>
        <p:spPr bwMode="auto">
          <a:xfrm rot="5400000">
            <a:off x="10446067" y="5112068"/>
            <a:ext cx="1626870" cy="1864995"/>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1208 h 2937"/>
              <a:gd name="T51" fmla="+- 0 19962 19038"/>
              <a:gd name="T52" fmla="*/ T51 w 2562"/>
              <a:gd name="T53" fmla="*/ 2400 h 2937"/>
              <a:gd name="T54" fmla="+- 0 19978 19038"/>
              <a:gd name="T55" fmla="*/ T54 w 2562"/>
              <a:gd name="T56" fmla="*/ 2414 h 2937"/>
              <a:gd name="T57" fmla="+- 0 20026 19038"/>
              <a:gd name="T58" fmla="*/ T57 w 2562"/>
              <a:gd name="T59" fmla="*/ 2448 h 2937"/>
              <a:gd name="T60" fmla="+- 0 20073 19038"/>
              <a:gd name="T61" fmla="*/ T60 w 2562"/>
              <a:gd name="T62" fmla="*/ 2417 h 2937"/>
              <a:gd name="T63" fmla="+- 0 21600 19038"/>
              <a:gd name="T64" fmla="*/ T63 w 2562"/>
              <a:gd name="T65" fmla="*/ 1208 h 2937"/>
              <a:gd name="T66" fmla="+- 0 19491 19038"/>
              <a:gd name="T67" fmla="*/ T66 w 2562"/>
              <a:gd name="T68" fmla="*/ 1889 h 2937"/>
              <a:gd name="T69" fmla="+- 0 21600 19038"/>
              <a:gd name="T70" fmla="*/ T69 w 2562"/>
              <a:gd name="T71" fmla="*/ 460 h 2937"/>
              <a:gd name="T72" fmla="+- 0 21600 19038"/>
              <a:gd name="T73" fmla="*/ T72 w 2562"/>
              <a:gd name="T74" fmla="*/ 0 h 2937"/>
              <a:gd name="T75" fmla="+- 0 19373 19038"/>
              <a:gd name="T76" fmla="*/ T75 w 2562"/>
              <a:gd name="T77" fmla="*/ 1540 h 2937"/>
              <a:gd name="T78" fmla="+- 0 19321 19038"/>
              <a:gd name="T79" fmla="*/ T78 w 2562"/>
              <a:gd name="T80" fmla="*/ 1590 h 2937"/>
              <a:gd name="T81" fmla="+- 0 19350 19038"/>
              <a:gd name="T82" fmla="*/ T81 w 2562"/>
              <a:gd name="T83" fmla="*/ 1658 h 2937"/>
              <a:gd name="T84" fmla="+- 0 19354 19038"/>
              <a:gd name="T85" fmla="*/ T84 w 2562"/>
              <a:gd name="T86" fmla="*/ 1663 h 2937"/>
              <a:gd name="T87" fmla="+- 0 21600 19038"/>
              <a:gd name="T88" fmla="*/ T87 w 2562"/>
              <a:gd name="T89" fmla="*/ 36 h 2937"/>
              <a:gd name="T90" fmla="+- 0 21600 19038"/>
              <a:gd name="T91" fmla="*/ T90 w 2562"/>
              <a:gd name="T92" fmla="*/ 2479 h 2937"/>
              <a:gd name="T93" fmla="+- 0 21005 19038"/>
              <a:gd name="T94" fmla="*/ T93 w 2562"/>
              <a:gd name="T95" fmla="*/ 2919 h 2937"/>
              <a:gd name="T96" fmla="+- 0 21033 19038"/>
              <a:gd name="T97" fmla="*/ T96 w 2562"/>
              <a:gd name="T98" fmla="*/ 2925 h 2937"/>
              <a:gd name="T99" fmla="+- 0 21073 19038"/>
              <a:gd name="T100" fmla="*/ T99 w 2562"/>
              <a:gd name="T101" fmla="*/ 2937 h 2937"/>
              <a:gd name="T102" fmla="+- 0 21117 19038"/>
              <a:gd name="T103" fmla="*/ T102 w 2562"/>
              <a:gd name="T104" fmla="*/ 2928 h 2937"/>
              <a:gd name="T105" fmla="+- 0 21600 19038"/>
              <a:gd name="T106" fmla="*/ T105 w 2562"/>
              <a:gd name="T107" fmla="*/ 2580 h 2937"/>
              <a:gd name="T108" fmla="+- 0 21600 19038"/>
              <a:gd name="T109" fmla="*/ T108 w 2562"/>
              <a:gd name="T110" fmla="*/ 2050 h 2937"/>
              <a:gd name="T111" fmla="+- 0 20598 19038"/>
              <a:gd name="T112" fmla="*/ T111 w 2562"/>
              <a:gd name="T113" fmla="*/ 2787 h 2937"/>
              <a:gd name="T114" fmla="+- 0 20621 19038"/>
              <a:gd name="T115" fmla="*/ T114 w 2562"/>
              <a:gd name="T116" fmla="*/ 2796 h 2937"/>
              <a:gd name="T117" fmla="+- 0 20657 19038"/>
              <a:gd name="T118" fmla="*/ T117 w 2562"/>
              <a:gd name="T119" fmla="*/ 2812 h 2937"/>
              <a:gd name="T120" fmla="+- 0 20703 19038"/>
              <a:gd name="T121" fmla="*/ T120 w 2562"/>
              <a:gd name="T122" fmla="*/ 2805 h 2937"/>
              <a:gd name="T123" fmla="+- 0 21600 19038"/>
              <a:gd name="T124" fmla="*/ T123 w 2562"/>
              <a:gd name="T125" fmla="*/ 2158 h 2937"/>
              <a:gd name="T126" fmla="+- 0 21600 19038"/>
              <a:gd name="T127" fmla="*/ T126 w 2562"/>
              <a:gd name="T128" fmla="*/ 1630 h 2937"/>
              <a:gd name="T129" fmla="+- 0 20257 19038"/>
              <a:gd name="T130" fmla="*/ T129 w 2562"/>
              <a:gd name="T131" fmla="*/ 2612 h 2937"/>
              <a:gd name="T132" fmla="+- 0 20280 19038"/>
              <a:gd name="T133" fmla="*/ T132 w 2562"/>
              <a:gd name="T134" fmla="*/ 2627 h 2937"/>
              <a:gd name="T135" fmla="+- 0 20327 19038"/>
              <a:gd name="T136" fmla="*/ T135 w 2562"/>
              <a:gd name="T137" fmla="*/ 2645 h 2937"/>
              <a:gd name="T138" fmla="+- 0 20375 19038"/>
              <a:gd name="T139" fmla="*/ T138 w 2562"/>
              <a:gd name="T140" fmla="*/ 2623 h 2937"/>
              <a:gd name="T141" fmla="+- 0 21600 19038"/>
              <a:gd name="T142" fmla="*/ T141 w 2562"/>
              <a:gd name="T143" fmla="*/ 1630 h 2937"/>
              <a:gd name="T144" fmla="+- 0 19704 19038"/>
              <a:gd name="T145" fmla="*/ T144 w 2562"/>
              <a:gd name="T146" fmla="*/ 2155 h 2937"/>
              <a:gd name="T147" fmla="+- 0 21600 19038"/>
              <a:gd name="T148" fmla="*/ T147 w 2562"/>
              <a:gd name="T149" fmla="*/ 880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6"/>
                </a:lnTo>
                <a:lnTo>
                  <a:pt x="2562" y="1630"/>
                </a:lnTo>
                <a:moveTo>
                  <a:pt x="2562" y="784"/>
                </a:moveTo>
                <a:lnTo>
                  <a:pt x="666" y="2155"/>
                </a:lnTo>
                <a:lnTo>
                  <a:pt x="721" y="2212"/>
                </a:lnTo>
                <a:lnTo>
                  <a:pt x="2562" y="880"/>
                </a:lnTo>
                <a:lnTo>
                  <a:pt x="2562" y="78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pic>
        <p:nvPicPr>
          <p:cNvPr id="6" name="Imagen 5">
            <a:extLst>
              <a:ext uri="{FF2B5EF4-FFF2-40B4-BE49-F238E27FC236}">
                <a16:creationId xmlns:a16="http://schemas.microsoft.com/office/drawing/2014/main" xmlns="" id="{B39A25B5-CEB7-0545-A097-87807E6ACBC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954" t="23021" r="7214"/>
          <a:stretch/>
        </p:blipFill>
        <p:spPr>
          <a:xfrm>
            <a:off x="187570" y="234462"/>
            <a:ext cx="2321169" cy="1332759"/>
          </a:xfrm>
          <a:prstGeom prst="rect">
            <a:avLst/>
          </a:prstGeom>
        </p:spPr>
      </p:pic>
    </p:spTree>
    <p:extLst>
      <p:ext uri="{BB962C8B-B14F-4D97-AF65-F5344CB8AC3E}">
        <p14:creationId xmlns:p14="http://schemas.microsoft.com/office/powerpoint/2010/main" val="814293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07503" y="153259"/>
            <a:ext cx="7253758" cy="1077218"/>
          </a:xfrm>
          <a:prstGeom prst="rect">
            <a:avLst/>
          </a:prstGeom>
        </p:spPr>
        <p:txBody>
          <a:bodyPr wrap="square">
            <a:spAutoFit/>
          </a:bodyPr>
          <a:lstStyle/>
          <a:p>
            <a:r>
              <a:rPr lang="es-CO" sz="3200" b="1" i="0" u="none" strike="noStrike" dirty="0">
                <a:solidFill>
                  <a:srgbClr val="37BADD"/>
                </a:solidFill>
                <a:effectLst/>
                <a:latin typeface="Rubik"/>
              </a:rPr>
              <a:t>Línea Transformación Educativa y Cultural</a:t>
            </a:r>
          </a:p>
          <a:p>
            <a:r>
              <a:rPr lang="es-CO" sz="3200" b="1" dirty="0">
                <a:solidFill>
                  <a:srgbClr val="37BADD"/>
                </a:solidFill>
                <a:latin typeface="Rubik"/>
              </a:rPr>
              <a:t>Digital (Instagram) </a:t>
            </a:r>
            <a:r>
              <a:rPr lang="es-CO" sz="3200" b="1" i="0" u="none" strike="noStrike" dirty="0">
                <a:solidFill>
                  <a:srgbClr val="37BADD"/>
                </a:solidFill>
                <a:effectLst/>
                <a:latin typeface="Rubik"/>
              </a:rPr>
              <a:t> </a:t>
            </a:r>
            <a:endParaRPr lang="es-CO" sz="3200" dirty="0"/>
          </a:p>
        </p:txBody>
      </p:sp>
      <p:sp>
        <p:nvSpPr>
          <p:cNvPr id="2" name="Rectangle 1"/>
          <p:cNvSpPr>
            <a:spLocks noChangeArrowheads="1"/>
          </p:cNvSpPr>
          <p:nvPr/>
        </p:nvSpPr>
        <p:spPr bwMode="auto">
          <a:xfrm>
            <a:off x="3007503" y="1623472"/>
            <a:ext cx="7752522" cy="484153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https://www.instagram.com/p/CFcmGWVgw6S/?igshid=17otnh0mb6k05</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https://www.instagram.com/tv/CFc6W2RHqLa/?igshid=1rk34uznmiduw</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https://www.instagram.com/tv/CFdKqJanexz/?igshid=6h6sqsvedkjd</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https://www.instagram.com/tv/CFf3H-bn2Qp/?igshid=1ecmv1up7us5q</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6"/>
              </a:rPr>
              <a:t>https://www.instagram.com/tv/CFkI663AYWI/?igshid=ij0x2pii6k5n</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7"/>
              </a:rPr>
              <a:t>https://www.instagram.com/p/CFk4TQWg2bX/?igshid=17xz80wmt2fpz</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8"/>
              </a:rPr>
              <a:t>https://www.instagram.com/p/CFlGoexArkZ/?igshid=tnvq8ntarl71</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9"/>
              </a:rPr>
              <a:t>https://www.instagram.com/tv/CFnL6pPHizj/?igshid=1bf8tee5b1kp6</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10"/>
              </a:rPr>
              <a:t>https://www.instagram.com/tv/CFpkhQhHBrx/?igshid=iphmikmxk1qa</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pic>
        <p:nvPicPr>
          <p:cNvPr id="5" name="Imagen 4">
            <a:extLst>
              <a:ext uri="{FF2B5EF4-FFF2-40B4-BE49-F238E27FC236}">
                <a16:creationId xmlns:a16="http://schemas.microsoft.com/office/drawing/2014/main" xmlns="" id="{467D64AF-AE91-9A4B-9F47-6EED41246E4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9954" t="23021" r="7214"/>
          <a:stretch/>
        </p:blipFill>
        <p:spPr>
          <a:xfrm>
            <a:off x="187570" y="234462"/>
            <a:ext cx="2321169" cy="1332759"/>
          </a:xfrm>
          <a:prstGeom prst="rect">
            <a:avLst/>
          </a:prstGeom>
        </p:spPr>
      </p:pic>
      <p:sp>
        <p:nvSpPr>
          <p:cNvPr id="6" name="AutoShape 225">
            <a:extLst>
              <a:ext uri="{FF2B5EF4-FFF2-40B4-BE49-F238E27FC236}">
                <a16:creationId xmlns:a16="http://schemas.microsoft.com/office/drawing/2014/main" xmlns="" id="{F51F0083-2CA5-3B48-8BB0-A6FB100D6D79}"/>
              </a:ext>
            </a:extLst>
          </p:cNvPr>
          <p:cNvSpPr>
            <a:spLocks noChangeAspect="1" noEditPoints="1" noChangeArrowheads="1" noChangeShapeType="1" noTextEdit="1"/>
          </p:cNvSpPr>
          <p:nvPr/>
        </p:nvSpPr>
        <p:spPr bwMode="auto">
          <a:xfrm rot="5400000">
            <a:off x="10446067" y="5112068"/>
            <a:ext cx="1626870" cy="1864995"/>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1208 h 2937"/>
              <a:gd name="T51" fmla="+- 0 19962 19038"/>
              <a:gd name="T52" fmla="*/ T51 w 2562"/>
              <a:gd name="T53" fmla="*/ 2400 h 2937"/>
              <a:gd name="T54" fmla="+- 0 19978 19038"/>
              <a:gd name="T55" fmla="*/ T54 w 2562"/>
              <a:gd name="T56" fmla="*/ 2414 h 2937"/>
              <a:gd name="T57" fmla="+- 0 20026 19038"/>
              <a:gd name="T58" fmla="*/ T57 w 2562"/>
              <a:gd name="T59" fmla="*/ 2448 h 2937"/>
              <a:gd name="T60" fmla="+- 0 20073 19038"/>
              <a:gd name="T61" fmla="*/ T60 w 2562"/>
              <a:gd name="T62" fmla="*/ 2417 h 2937"/>
              <a:gd name="T63" fmla="+- 0 21600 19038"/>
              <a:gd name="T64" fmla="*/ T63 w 2562"/>
              <a:gd name="T65" fmla="*/ 1208 h 2937"/>
              <a:gd name="T66" fmla="+- 0 19491 19038"/>
              <a:gd name="T67" fmla="*/ T66 w 2562"/>
              <a:gd name="T68" fmla="*/ 1889 h 2937"/>
              <a:gd name="T69" fmla="+- 0 21600 19038"/>
              <a:gd name="T70" fmla="*/ T69 w 2562"/>
              <a:gd name="T71" fmla="*/ 460 h 2937"/>
              <a:gd name="T72" fmla="+- 0 21600 19038"/>
              <a:gd name="T73" fmla="*/ T72 w 2562"/>
              <a:gd name="T74" fmla="*/ 0 h 2937"/>
              <a:gd name="T75" fmla="+- 0 19373 19038"/>
              <a:gd name="T76" fmla="*/ T75 w 2562"/>
              <a:gd name="T77" fmla="*/ 1540 h 2937"/>
              <a:gd name="T78" fmla="+- 0 19321 19038"/>
              <a:gd name="T79" fmla="*/ T78 w 2562"/>
              <a:gd name="T80" fmla="*/ 1590 h 2937"/>
              <a:gd name="T81" fmla="+- 0 19350 19038"/>
              <a:gd name="T82" fmla="*/ T81 w 2562"/>
              <a:gd name="T83" fmla="*/ 1658 h 2937"/>
              <a:gd name="T84" fmla="+- 0 19354 19038"/>
              <a:gd name="T85" fmla="*/ T84 w 2562"/>
              <a:gd name="T86" fmla="*/ 1663 h 2937"/>
              <a:gd name="T87" fmla="+- 0 21600 19038"/>
              <a:gd name="T88" fmla="*/ T87 w 2562"/>
              <a:gd name="T89" fmla="*/ 36 h 2937"/>
              <a:gd name="T90" fmla="+- 0 21600 19038"/>
              <a:gd name="T91" fmla="*/ T90 w 2562"/>
              <a:gd name="T92" fmla="*/ 2479 h 2937"/>
              <a:gd name="T93" fmla="+- 0 21005 19038"/>
              <a:gd name="T94" fmla="*/ T93 w 2562"/>
              <a:gd name="T95" fmla="*/ 2919 h 2937"/>
              <a:gd name="T96" fmla="+- 0 21033 19038"/>
              <a:gd name="T97" fmla="*/ T96 w 2562"/>
              <a:gd name="T98" fmla="*/ 2925 h 2937"/>
              <a:gd name="T99" fmla="+- 0 21073 19038"/>
              <a:gd name="T100" fmla="*/ T99 w 2562"/>
              <a:gd name="T101" fmla="*/ 2937 h 2937"/>
              <a:gd name="T102" fmla="+- 0 21117 19038"/>
              <a:gd name="T103" fmla="*/ T102 w 2562"/>
              <a:gd name="T104" fmla="*/ 2928 h 2937"/>
              <a:gd name="T105" fmla="+- 0 21600 19038"/>
              <a:gd name="T106" fmla="*/ T105 w 2562"/>
              <a:gd name="T107" fmla="*/ 2580 h 2937"/>
              <a:gd name="T108" fmla="+- 0 21600 19038"/>
              <a:gd name="T109" fmla="*/ T108 w 2562"/>
              <a:gd name="T110" fmla="*/ 2050 h 2937"/>
              <a:gd name="T111" fmla="+- 0 20598 19038"/>
              <a:gd name="T112" fmla="*/ T111 w 2562"/>
              <a:gd name="T113" fmla="*/ 2787 h 2937"/>
              <a:gd name="T114" fmla="+- 0 20621 19038"/>
              <a:gd name="T115" fmla="*/ T114 w 2562"/>
              <a:gd name="T116" fmla="*/ 2796 h 2937"/>
              <a:gd name="T117" fmla="+- 0 20657 19038"/>
              <a:gd name="T118" fmla="*/ T117 w 2562"/>
              <a:gd name="T119" fmla="*/ 2812 h 2937"/>
              <a:gd name="T120" fmla="+- 0 20703 19038"/>
              <a:gd name="T121" fmla="*/ T120 w 2562"/>
              <a:gd name="T122" fmla="*/ 2805 h 2937"/>
              <a:gd name="T123" fmla="+- 0 21600 19038"/>
              <a:gd name="T124" fmla="*/ T123 w 2562"/>
              <a:gd name="T125" fmla="*/ 2158 h 2937"/>
              <a:gd name="T126" fmla="+- 0 21600 19038"/>
              <a:gd name="T127" fmla="*/ T126 w 2562"/>
              <a:gd name="T128" fmla="*/ 1630 h 2937"/>
              <a:gd name="T129" fmla="+- 0 20257 19038"/>
              <a:gd name="T130" fmla="*/ T129 w 2562"/>
              <a:gd name="T131" fmla="*/ 2612 h 2937"/>
              <a:gd name="T132" fmla="+- 0 20280 19038"/>
              <a:gd name="T133" fmla="*/ T132 w 2562"/>
              <a:gd name="T134" fmla="*/ 2627 h 2937"/>
              <a:gd name="T135" fmla="+- 0 20327 19038"/>
              <a:gd name="T136" fmla="*/ T135 w 2562"/>
              <a:gd name="T137" fmla="*/ 2645 h 2937"/>
              <a:gd name="T138" fmla="+- 0 20375 19038"/>
              <a:gd name="T139" fmla="*/ T138 w 2562"/>
              <a:gd name="T140" fmla="*/ 2623 h 2937"/>
              <a:gd name="T141" fmla="+- 0 21600 19038"/>
              <a:gd name="T142" fmla="*/ T141 w 2562"/>
              <a:gd name="T143" fmla="*/ 1630 h 2937"/>
              <a:gd name="T144" fmla="+- 0 19704 19038"/>
              <a:gd name="T145" fmla="*/ T144 w 2562"/>
              <a:gd name="T146" fmla="*/ 2155 h 2937"/>
              <a:gd name="T147" fmla="+- 0 21600 19038"/>
              <a:gd name="T148" fmla="*/ T147 w 2562"/>
              <a:gd name="T149" fmla="*/ 880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6"/>
                </a:lnTo>
                <a:lnTo>
                  <a:pt x="2562" y="1630"/>
                </a:lnTo>
                <a:moveTo>
                  <a:pt x="2562" y="784"/>
                </a:moveTo>
                <a:lnTo>
                  <a:pt x="666" y="2155"/>
                </a:lnTo>
                <a:lnTo>
                  <a:pt x="721" y="2212"/>
                </a:lnTo>
                <a:lnTo>
                  <a:pt x="2562" y="880"/>
                </a:lnTo>
                <a:lnTo>
                  <a:pt x="2562" y="78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spTree>
    <p:extLst>
      <p:ext uri="{BB962C8B-B14F-4D97-AF65-F5344CB8AC3E}">
        <p14:creationId xmlns:p14="http://schemas.microsoft.com/office/powerpoint/2010/main" val="175636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54113" y="188095"/>
            <a:ext cx="7340146" cy="1077218"/>
          </a:xfrm>
          <a:prstGeom prst="rect">
            <a:avLst/>
          </a:prstGeom>
        </p:spPr>
        <p:txBody>
          <a:bodyPr wrap="square">
            <a:spAutoFit/>
          </a:bodyPr>
          <a:lstStyle/>
          <a:p>
            <a:r>
              <a:rPr lang="es-CO" sz="3200" b="1" i="0" u="none" strike="noStrike" dirty="0">
                <a:solidFill>
                  <a:srgbClr val="37BADD"/>
                </a:solidFill>
                <a:effectLst/>
                <a:latin typeface="Rubik"/>
              </a:rPr>
              <a:t>Línea Transformación Educativa y Cultural</a:t>
            </a:r>
          </a:p>
          <a:p>
            <a:r>
              <a:rPr lang="es-CO" sz="3200" b="1" dirty="0">
                <a:solidFill>
                  <a:srgbClr val="37BADD"/>
                </a:solidFill>
                <a:latin typeface="Rubik"/>
              </a:rPr>
              <a:t>Digital (Facebook) </a:t>
            </a:r>
            <a:r>
              <a:rPr lang="es-CO" sz="3200" b="1" i="0" u="none" strike="noStrike" dirty="0">
                <a:solidFill>
                  <a:srgbClr val="37BADD"/>
                </a:solidFill>
                <a:effectLst/>
                <a:latin typeface="Rubik"/>
              </a:rPr>
              <a:t> </a:t>
            </a:r>
            <a:endParaRPr lang="es-CO" sz="3200" dirty="0"/>
          </a:p>
        </p:txBody>
      </p:sp>
      <p:sp>
        <p:nvSpPr>
          <p:cNvPr id="2" name="Rectangle 1"/>
          <p:cNvSpPr>
            <a:spLocks noChangeArrowheads="1"/>
          </p:cNvSpPr>
          <p:nvPr/>
        </p:nvSpPr>
        <p:spPr bwMode="auto">
          <a:xfrm>
            <a:off x="2741484" y="1314593"/>
            <a:ext cx="7585520" cy="53553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https://www.facebook.com/AlcaldiadeMed/photos/a.311521315573308/3492979847427423/</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https://www.facebook.com/watch/?v=684675039096402</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https://www.facebook.com/watch/?v=1075743389506910</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5"/>
              </a:rPr>
              <a:t>https://www.facebook.com/AlcaldiadeMed/photos/pcb.3480241922034549/3480240475368027/</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6"/>
              </a:rPr>
              <a:t>https://www.facebook.com/watch/?v=380321003355761</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7"/>
              </a:rPr>
              <a:t>https://www.facebook.com/AlcaldiadeMed/photos/a.311521315573308/3475141402544601/</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8"/>
              </a:rPr>
              <a:t>https://www.facebook.com/AlcaldiadeMed/photos/pcb.3474878579237550/3474877715904303/</a:t>
            </a:r>
            <a: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s-CO" altLang="es-CO"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s-CO" altLang="es-CO" sz="18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CO" altLang="es-CO"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9"/>
              </a:rPr>
              <a:t>https://www.facebook.com/watch/?v=375975943415699</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pic>
        <p:nvPicPr>
          <p:cNvPr id="5" name="Imagen 4">
            <a:extLst>
              <a:ext uri="{FF2B5EF4-FFF2-40B4-BE49-F238E27FC236}">
                <a16:creationId xmlns:a16="http://schemas.microsoft.com/office/drawing/2014/main" xmlns="" id="{275D17E5-E6F9-0E4D-98A3-6429B3BF7D3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954" t="23021" r="7214"/>
          <a:stretch/>
        </p:blipFill>
        <p:spPr>
          <a:xfrm>
            <a:off x="187570" y="234462"/>
            <a:ext cx="2321169" cy="1332759"/>
          </a:xfrm>
          <a:prstGeom prst="rect">
            <a:avLst/>
          </a:prstGeom>
        </p:spPr>
      </p:pic>
      <p:sp>
        <p:nvSpPr>
          <p:cNvPr id="6" name="AutoShape 225">
            <a:extLst>
              <a:ext uri="{FF2B5EF4-FFF2-40B4-BE49-F238E27FC236}">
                <a16:creationId xmlns:a16="http://schemas.microsoft.com/office/drawing/2014/main" xmlns="" id="{5EDF13F3-26C9-C24F-9B4A-D53BB5E8D433}"/>
              </a:ext>
            </a:extLst>
          </p:cNvPr>
          <p:cNvSpPr>
            <a:spLocks noChangeAspect="1" noEditPoints="1" noChangeArrowheads="1" noChangeShapeType="1" noTextEdit="1"/>
          </p:cNvSpPr>
          <p:nvPr/>
        </p:nvSpPr>
        <p:spPr bwMode="auto">
          <a:xfrm rot="5400000">
            <a:off x="10446067" y="5112068"/>
            <a:ext cx="1626870" cy="1864995"/>
          </a:xfrm>
          <a:custGeom>
            <a:avLst/>
            <a:gdLst>
              <a:gd name="T0" fmla="+- 0 19751 19038"/>
              <a:gd name="T1" fmla="*/ T0 w 2562"/>
              <a:gd name="T2" fmla="*/ 0 h 2937"/>
              <a:gd name="T3" fmla="+- 0 19057 19038"/>
              <a:gd name="T4" fmla="*/ T3 w 2562"/>
              <a:gd name="T5" fmla="*/ 501 h 2937"/>
              <a:gd name="T6" fmla="+- 0 19038 19038"/>
              <a:gd name="T7" fmla="*/ T6 w 2562"/>
              <a:gd name="T8" fmla="*/ 520 h 2937"/>
              <a:gd name="T9" fmla="+- 0 19039 19038"/>
              <a:gd name="T10" fmla="*/ T9 w 2562"/>
              <a:gd name="T11" fmla="*/ 550 h 2937"/>
              <a:gd name="T12" fmla="+- 0 19043 19038"/>
              <a:gd name="T13" fmla="*/ T12 w 2562"/>
              <a:gd name="T14" fmla="*/ 615 h 2937"/>
              <a:gd name="T15" fmla="+- 0 20482 19038"/>
              <a:gd name="T16" fmla="*/ T15 w 2562"/>
              <a:gd name="T17" fmla="*/ 0 h 2937"/>
              <a:gd name="T18" fmla="+- 0 19115 19038"/>
              <a:gd name="T19" fmla="*/ T18 w 2562"/>
              <a:gd name="T20" fmla="*/ 882 h 2937"/>
              <a:gd name="T21" fmla="+- 0 19090 19038"/>
              <a:gd name="T22" fmla="*/ T21 w 2562"/>
              <a:gd name="T23" fmla="*/ 903 h 2937"/>
              <a:gd name="T24" fmla="+- 0 19085 19038"/>
              <a:gd name="T25" fmla="*/ T24 w 2562"/>
              <a:gd name="T26" fmla="*/ 921 h 2937"/>
              <a:gd name="T27" fmla="+- 0 19092 19038"/>
              <a:gd name="T28" fmla="*/ T27 w 2562"/>
              <a:gd name="T29" fmla="*/ 962 h 2937"/>
              <a:gd name="T30" fmla="+- 0 20482 19038"/>
              <a:gd name="T31" fmla="*/ T30 w 2562"/>
              <a:gd name="T32" fmla="*/ 0 h 2937"/>
              <a:gd name="T33" fmla="+- 0 20918 19038"/>
              <a:gd name="T34" fmla="*/ T33 w 2562"/>
              <a:gd name="T35" fmla="*/ 0 h 2937"/>
              <a:gd name="T36" fmla="+- 0 19199 19038"/>
              <a:gd name="T37" fmla="*/ T36 w 2562"/>
              <a:gd name="T38" fmla="*/ 1245 h 2937"/>
              <a:gd name="T39" fmla="+- 0 19186 19038"/>
              <a:gd name="T40" fmla="*/ T39 w 2562"/>
              <a:gd name="T41" fmla="*/ 1297 h 2937"/>
              <a:gd name="T42" fmla="+- 0 19206 19038"/>
              <a:gd name="T43" fmla="*/ T42 w 2562"/>
              <a:gd name="T44" fmla="*/ 1345 h 2937"/>
              <a:gd name="T45" fmla="+- 0 19205 19038"/>
              <a:gd name="T46" fmla="*/ T45 w 2562"/>
              <a:gd name="T47" fmla="*/ 1343 h 2937"/>
              <a:gd name="T48" fmla="+- 0 21600 19038"/>
              <a:gd name="T49" fmla="*/ T48 w 2562"/>
              <a:gd name="T50" fmla="*/ 1208 h 2937"/>
              <a:gd name="T51" fmla="+- 0 19962 19038"/>
              <a:gd name="T52" fmla="*/ T51 w 2562"/>
              <a:gd name="T53" fmla="*/ 2400 h 2937"/>
              <a:gd name="T54" fmla="+- 0 19978 19038"/>
              <a:gd name="T55" fmla="*/ T54 w 2562"/>
              <a:gd name="T56" fmla="*/ 2414 h 2937"/>
              <a:gd name="T57" fmla="+- 0 20026 19038"/>
              <a:gd name="T58" fmla="*/ T57 w 2562"/>
              <a:gd name="T59" fmla="*/ 2448 h 2937"/>
              <a:gd name="T60" fmla="+- 0 20073 19038"/>
              <a:gd name="T61" fmla="*/ T60 w 2562"/>
              <a:gd name="T62" fmla="*/ 2417 h 2937"/>
              <a:gd name="T63" fmla="+- 0 21600 19038"/>
              <a:gd name="T64" fmla="*/ T63 w 2562"/>
              <a:gd name="T65" fmla="*/ 1208 h 2937"/>
              <a:gd name="T66" fmla="+- 0 19491 19038"/>
              <a:gd name="T67" fmla="*/ T66 w 2562"/>
              <a:gd name="T68" fmla="*/ 1889 h 2937"/>
              <a:gd name="T69" fmla="+- 0 21600 19038"/>
              <a:gd name="T70" fmla="*/ T69 w 2562"/>
              <a:gd name="T71" fmla="*/ 460 h 2937"/>
              <a:gd name="T72" fmla="+- 0 21600 19038"/>
              <a:gd name="T73" fmla="*/ T72 w 2562"/>
              <a:gd name="T74" fmla="*/ 0 h 2937"/>
              <a:gd name="T75" fmla="+- 0 19373 19038"/>
              <a:gd name="T76" fmla="*/ T75 w 2562"/>
              <a:gd name="T77" fmla="*/ 1540 h 2937"/>
              <a:gd name="T78" fmla="+- 0 19321 19038"/>
              <a:gd name="T79" fmla="*/ T78 w 2562"/>
              <a:gd name="T80" fmla="*/ 1590 h 2937"/>
              <a:gd name="T81" fmla="+- 0 19350 19038"/>
              <a:gd name="T82" fmla="*/ T81 w 2562"/>
              <a:gd name="T83" fmla="*/ 1658 h 2937"/>
              <a:gd name="T84" fmla="+- 0 19354 19038"/>
              <a:gd name="T85" fmla="*/ T84 w 2562"/>
              <a:gd name="T86" fmla="*/ 1663 h 2937"/>
              <a:gd name="T87" fmla="+- 0 21600 19038"/>
              <a:gd name="T88" fmla="*/ T87 w 2562"/>
              <a:gd name="T89" fmla="*/ 36 h 2937"/>
              <a:gd name="T90" fmla="+- 0 21600 19038"/>
              <a:gd name="T91" fmla="*/ T90 w 2562"/>
              <a:gd name="T92" fmla="*/ 2479 h 2937"/>
              <a:gd name="T93" fmla="+- 0 21005 19038"/>
              <a:gd name="T94" fmla="*/ T93 w 2562"/>
              <a:gd name="T95" fmla="*/ 2919 h 2937"/>
              <a:gd name="T96" fmla="+- 0 21033 19038"/>
              <a:gd name="T97" fmla="*/ T96 w 2562"/>
              <a:gd name="T98" fmla="*/ 2925 h 2937"/>
              <a:gd name="T99" fmla="+- 0 21073 19038"/>
              <a:gd name="T100" fmla="*/ T99 w 2562"/>
              <a:gd name="T101" fmla="*/ 2937 h 2937"/>
              <a:gd name="T102" fmla="+- 0 21117 19038"/>
              <a:gd name="T103" fmla="*/ T102 w 2562"/>
              <a:gd name="T104" fmla="*/ 2928 h 2937"/>
              <a:gd name="T105" fmla="+- 0 21600 19038"/>
              <a:gd name="T106" fmla="*/ T105 w 2562"/>
              <a:gd name="T107" fmla="*/ 2580 h 2937"/>
              <a:gd name="T108" fmla="+- 0 21600 19038"/>
              <a:gd name="T109" fmla="*/ T108 w 2562"/>
              <a:gd name="T110" fmla="*/ 2050 h 2937"/>
              <a:gd name="T111" fmla="+- 0 20598 19038"/>
              <a:gd name="T112" fmla="*/ T111 w 2562"/>
              <a:gd name="T113" fmla="*/ 2787 h 2937"/>
              <a:gd name="T114" fmla="+- 0 20621 19038"/>
              <a:gd name="T115" fmla="*/ T114 w 2562"/>
              <a:gd name="T116" fmla="*/ 2796 h 2937"/>
              <a:gd name="T117" fmla="+- 0 20657 19038"/>
              <a:gd name="T118" fmla="*/ T117 w 2562"/>
              <a:gd name="T119" fmla="*/ 2812 h 2937"/>
              <a:gd name="T120" fmla="+- 0 20703 19038"/>
              <a:gd name="T121" fmla="*/ T120 w 2562"/>
              <a:gd name="T122" fmla="*/ 2805 h 2937"/>
              <a:gd name="T123" fmla="+- 0 21600 19038"/>
              <a:gd name="T124" fmla="*/ T123 w 2562"/>
              <a:gd name="T125" fmla="*/ 2158 h 2937"/>
              <a:gd name="T126" fmla="+- 0 21600 19038"/>
              <a:gd name="T127" fmla="*/ T126 w 2562"/>
              <a:gd name="T128" fmla="*/ 1630 h 2937"/>
              <a:gd name="T129" fmla="+- 0 20257 19038"/>
              <a:gd name="T130" fmla="*/ T129 w 2562"/>
              <a:gd name="T131" fmla="*/ 2612 h 2937"/>
              <a:gd name="T132" fmla="+- 0 20280 19038"/>
              <a:gd name="T133" fmla="*/ T132 w 2562"/>
              <a:gd name="T134" fmla="*/ 2627 h 2937"/>
              <a:gd name="T135" fmla="+- 0 20327 19038"/>
              <a:gd name="T136" fmla="*/ T135 w 2562"/>
              <a:gd name="T137" fmla="*/ 2645 h 2937"/>
              <a:gd name="T138" fmla="+- 0 20375 19038"/>
              <a:gd name="T139" fmla="*/ T138 w 2562"/>
              <a:gd name="T140" fmla="*/ 2623 h 2937"/>
              <a:gd name="T141" fmla="+- 0 21600 19038"/>
              <a:gd name="T142" fmla="*/ T141 w 2562"/>
              <a:gd name="T143" fmla="*/ 1630 h 2937"/>
              <a:gd name="T144" fmla="+- 0 19704 19038"/>
              <a:gd name="T145" fmla="*/ T144 w 2562"/>
              <a:gd name="T146" fmla="*/ 2155 h 2937"/>
              <a:gd name="T147" fmla="+- 0 21600 19038"/>
              <a:gd name="T148" fmla="*/ T147 w 2562"/>
              <a:gd name="T149" fmla="*/ 880 h 293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Lst>
            <a:rect l="0" t="0" r="r" b="b"/>
            <a:pathLst>
              <a:path w="2562" h="2937">
                <a:moveTo>
                  <a:pt x="856" y="0"/>
                </a:moveTo>
                <a:lnTo>
                  <a:pt x="713" y="0"/>
                </a:lnTo>
                <a:lnTo>
                  <a:pt x="28" y="495"/>
                </a:lnTo>
                <a:lnTo>
                  <a:pt x="19" y="501"/>
                </a:lnTo>
                <a:lnTo>
                  <a:pt x="6" y="513"/>
                </a:lnTo>
                <a:lnTo>
                  <a:pt x="0" y="520"/>
                </a:lnTo>
                <a:lnTo>
                  <a:pt x="0" y="526"/>
                </a:lnTo>
                <a:lnTo>
                  <a:pt x="1" y="550"/>
                </a:lnTo>
                <a:lnTo>
                  <a:pt x="3" y="573"/>
                </a:lnTo>
                <a:lnTo>
                  <a:pt x="5" y="615"/>
                </a:lnTo>
                <a:lnTo>
                  <a:pt x="856" y="0"/>
                </a:lnTo>
                <a:moveTo>
                  <a:pt x="1444" y="0"/>
                </a:moveTo>
                <a:lnTo>
                  <a:pt x="1296" y="0"/>
                </a:lnTo>
                <a:lnTo>
                  <a:pt x="77" y="882"/>
                </a:lnTo>
                <a:lnTo>
                  <a:pt x="66" y="888"/>
                </a:lnTo>
                <a:lnTo>
                  <a:pt x="52" y="903"/>
                </a:lnTo>
                <a:lnTo>
                  <a:pt x="46" y="913"/>
                </a:lnTo>
                <a:lnTo>
                  <a:pt x="47" y="921"/>
                </a:lnTo>
                <a:lnTo>
                  <a:pt x="50" y="941"/>
                </a:lnTo>
                <a:lnTo>
                  <a:pt x="54" y="962"/>
                </a:lnTo>
                <a:lnTo>
                  <a:pt x="62" y="1000"/>
                </a:lnTo>
                <a:lnTo>
                  <a:pt x="1444" y="0"/>
                </a:lnTo>
                <a:moveTo>
                  <a:pt x="2024" y="0"/>
                </a:moveTo>
                <a:lnTo>
                  <a:pt x="1880" y="0"/>
                </a:lnTo>
                <a:lnTo>
                  <a:pt x="200" y="1215"/>
                </a:lnTo>
                <a:lnTo>
                  <a:pt x="161" y="1245"/>
                </a:lnTo>
                <a:lnTo>
                  <a:pt x="145" y="1268"/>
                </a:lnTo>
                <a:lnTo>
                  <a:pt x="148" y="1297"/>
                </a:lnTo>
                <a:lnTo>
                  <a:pt x="167" y="1343"/>
                </a:lnTo>
                <a:lnTo>
                  <a:pt x="168" y="1345"/>
                </a:lnTo>
                <a:lnTo>
                  <a:pt x="169" y="1346"/>
                </a:lnTo>
                <a:lnTo>
                  <a:pt x="167" y="1343"/>
                </a:lnTo>
                <a:lnTo>
                  <a:pt x="2024" y="0"/>
                </a:lnTo>
                <a:moveTo>
                  <a:pt x="2562" y="1208"/>
                </a:moveTo>
                <a:lnTo>
                  <a:pt x="920" y="2396"/>
                </a:lnTo>
                <a:lnTo>
                  <a:pt x="924" y="2400"/>
                </a:lnTo>
                <a:lnTo>
                  <a:pt x="931" y="2408"/>
                </a:lnTo>
                <a:lnTo>
                  <a:pt x="940" y="2414"/>
                </a:lnTo>
                <a:lnTo>
                  <a:pt x="971" y="2439"/>
                </a:lnTo>
                <a:lnTo>
                  <a:pt x="988" y="2448"/>
                </a:lnTo>
                <a:lnTo>
                  <a:pt x="1004" y="2441"/>
                </a:lnTo>
                <a:lnTo>
                  <a:pt x="1035" y="2417"/>
                </a:lnTo>
                <a:lnTo>
                  <a:pt x="2562" y="1313"/>
                </a:lnTo>
                <a:lnTo>
                  <a:pt x="2562" y="1208"/>
                </a:lnTo>
                <a:moveTo>
                  <a:pt x="2562" y="363"/>
                </a:moveTo>
                <a:lnTo>
                  <a:pt x="453" y="1889"/>
                </a:lnTo>
                <a:lnTo>
                  <a:pt x="501" y="1951"/>
                </a:lnTo>
                <a:lnTo>
                  <a:pt x="2562" y="460"/>
                </a:lnTo>
                <a:lnTo>
                  <a:pt x="2562" y="363"/>
                </a:lnTo>
                <a:moveTo>
                  <a:pt x="2562" y="0"/>
                </a:moveTo>
                <a:lnTo>
                  <a:pt x="2464" y="0"/>
                </a:lnTo>
                <a:lnTo>
                  <a:pt x="335" y="1540"/>
                </a:lnTo>
                <a:lnTo>
                  <a:pt x="298" y="1568"/>
                </a:lnTo>
                <a:lnTo>
                  <a:pt x="283" y="1590"/>
                </a:lnTo>
                <a:lnTo>
                  <a:pt x="288" y="1617"/>
                </a:lnTo>
                <a:lnTo>
                  <a:pt x="312" y="1658"/>
                </a:lnTo>
                <a:lnTo>
                  <a:pt x="314" y="1661"/>
                </a:lnTo>
                <a:lnTo>
                  <a:pt x="316" y="1663"/>
                </a:lnTo>
                <a:lnTo>
                  <a:pt x="315" y="1662"/>
                </a:lnTo>
                <a:lnTo>
                  <a:pt x="2562" y="36"/>
                </a:lnTo>
                <a:lnTo>
                  <a:pt x="2562" y="0"/>
                </a:lnTo>
                <a:moveTo>
                  <a:pt x="2562" y="2479"/>
                </a:moveTo>
                <a:lnTo>
                  <a:pt x="1956" y="2917"/>
                </a:lnTo>
                <a:lnTo>
                  <a:pt x="1967" y="2919"/>
                </a:lnTo>
                <a:lnTo>
                  <a:pt x="1981" y="2921"/>
                </a:lnTo>
                <a:lnTo>
                  <a:pt x="1995" y="2925"/>
                </a:lnTo>
                <a:lnTo>
                  <a:pt x="2010" y="2930"/>
                </a:lnTo>
                <a:lnTo>
                  <a:pt x="2035" y="2937"/>
                </a:lnTo>
                <a:lnTo>
                  <a:pt x="2058" y="2936"/>
                </a:lnTo>
                <a:lnTo>
                  <a:pt x="2079" y="2928"/>
                </a:lnTo>
                <a:lnTo>
                  <a:pt x="2101" y="2914"/>
                </a:lnTo>
                <a:lnTo>
                  <a:pt x="2562" y="2580"/>
                </a:lnTo>
                <a:lnTo>
                  <a:pt x="2562" y="2479"/>
                </a:lnTo>
                <a:moveTo>
                  <a:pt x="2562" y="2050"/>
                </a:moveTo>
                <a:lnTo>
                  <a:pt x="1549" y="2782"/>
                </a:lnTo>
                <a:lnTo>
                  <a:pt x="1560" y="2787"/>
                </a:lnTo>
                <a:lnTo>
                  <a:pt x="1571" y="2791"/>
                </a:lnTo>
                <a:lnTo>
                  <a:pt x="1583" y="2796"/>
                </a:lnTo>
                <a:lnTo>
                  <a:pt x="1594" y="2802"/>
                </a:lnTo>
                <a:lnTo>
                  <a:pt x="1619" y="2812"/>
                </a:lnTo>
                <a:lnTo>
                  <a:pt x="1642" y="2813"/>
                </a:lnTo>
                <a:lnTo>
                  <a:pt x="1665" y="2805"/>
                </a:lnTo>
                <a:lnTo>
                  <a:pt x="1688" y="2791"/>
                </a:lnTo>
                <a:lnTo>
                  <a:pt x="2562" y="2158"/>
                </a:lnTo>
                <a:lnTo>
                  <a:pt x="2562" y="2050"/>
                </a:lnTo>
                <a:moveTo>
                  <a:pt x="2562" y="1630"/>
                </a:moveTo>
                <a:lnTo>
                  <a:pt x="1211" y="2607"/>
                </a:lnTo>
                <a:lnTo>
                  <a:pt x="1219" y="2612"/>
                </a:lnTo>
                <a:lnTo>
                  <a:pt x="1232" y="2618"/>
                </a:lnTo>
                <a:lnTo>
                  <a:pt x="1242" y="2627"/>
                </a:lnTo>
                <a:lnTo>
                  <a:pt x="1266" y="2642"/>
                </a:lnTo>
                <a:lnTo>
                  <a:pt x="1289" y="2645"/>
                </a:lnTo>
                <a:lnTo>
                  <a:pt x="1312" y="2638"/>
                </a:lnTo>
                <a:lnTo>
                  <a:pt x="1337" y="2623"/>
                </a:lnTo>
                <a:lnTo>
                  <a:pt x="2562" y="1736"/>
                </a:lnTo>
                <a:lnTo>
                  <a:pt x="2562" y="1630"/>
                </a:lnTo>
                <a:moveTo>
                  <a:pt x="2562" y="784"/>
                </a:moveTo>
                <a:lnTo>
                  <a:pt x="666" y="2155"/>
                </a:lnTo>
                <a:lnTo>
                  <a:pt x="721" y="2212"/>
                </a:lnTo>
                <a:lnTo>
                  <a:pt x="2562" y="880"/>
                </a:lnTo>
                <a:lnTo>
                  <a:pt x="2562" y="784"/>
                </a:lnTo>
              </a:path>
            </a:pathLst>
          </a:custGeom>
          <a:solidFill>
            <a:srgbClr val="0185C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ES_tradnl"/>
          </a:p>
        </p:txBody>
      </p:sp>
    </p:spTree>
    <p:extLst>
      <p:ext uri="{BB962C8B-B14F-4D97-AF65-F5344CB8AC3E}">
        <p14:creationId xmlns:p14="http://schemas.microsoft.com/office/powerpoint/2010/main" val="12934732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TotalTime>
  <Words>385</Words>
  <Application>Microsoft Office PowerPoint</Application>
  <PresentationFormat>Panorámica</PresentationFormat>
  <Paragraphs>195</Paragraphs>
  <Slides>21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Arial</vt:lpstr>
      <vt:lpstr>Calibri</vt:lpstr>
      <vt:lpstr>Calibri Light</vt:lpstr>
      <vt:lpstr>Questrial</vt:lpstr>
      <vt:lpstr>Rubik</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Monica Maria Orrego Lopez</dc:creator>
  <cp:lastModifiedBy>Monica Maria Orrego Lopez</cp:lastModifiedBy>
  <cp:revision>36</cp:revision>
  <dcterms:created xsi:type="dcterms:W3CDTF">2020-09-28T17:17:15Z</dcterms:created>
  <dcterms:modified xsi:type="dcterms:W3CDTF">2020-10-13T23:08:25Z</dcterms:modified>
</cp:coreProperties>
</file>